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9" r:id="rId7"/>
    <p:sldId id="262" r:id="rId8"/>
    <p:sldId id="266" r:id="rId9"/>
    <p:sldId id="267" r:id="rId10"/>
    <p:sldId id="268" r:id="rId11"/>
    <p:sldId id="287" r:id="rId12"/>
    <p:sldId id="270" r:id="rId13"/>
    <p:sldId id="273" r:id="rId14"/>
    <p:sldId id="286" r:id="rId15"/>
    <p:sldId id="282" r:id="rId16"/>
    <p:sldId id="283" r:id="rId17"/>
    <p:sldId id="284" r:id="rId18"/>
    <p:sldId id="285"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1522" y="3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0D9B9-664C-7AAE-54F4-E398B292CAF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AFD5017-34BD-8134-E2CD-8A2FC16E85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8208EEC-AAD0-7BD5-C57E-8183203BCE2C}"/>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5" name="Tijdelijke aanduiding voor voettekst 4">
            <a:extLst>
              <a:ext uri="{FF2B5EF4-FFF2-40B4-BE49-F238E27FC236}">
                <a16:creationId xmlns:a16="http://schemas.microsoft.com/office/drawing/2014/main" id="{5E1C3C92-CA7F-1E5C-422A-B2B34E3E9CE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5397BF7-70AA-8F0B-D3C0-0F6491039AAB}"/>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2830708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EEE19-5AB0-41F0-D595-69A70F2AAFB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E6C0C59-AAE0-7567-93F0-FA4F0E28E05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AC0037-A26A-BF7F-FDF7-ED8F88894B40}"/>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5" name="Tijdelijke aanduiding voor voettekst 4">
            <a:extLst>
              <a:ext uri="{FF2B5EF4-FFF2-40B4-BE49-F238E27FC236}">
                <a16:creationId xmlns:a16="http://schemas.microsoft.com/office/drawing/2014/main" id="{FDB8F482-EDC9-4AB5-88C2-42B37A3CFA4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133FCEB-50D4-1AF3-339C-38E015402750}"/>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339210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B53A55D-BA9C-1AE1-1209-151D264342D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3B2C727-6FD9-EA13-1B84-6A07CE1518F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572DEA6-E17B-2988-A4DC-89457E759650}"/>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5" name="Tijdelijke aanduiding voor voettekst 4">
            <a:extLst>
              <a:ext uri="{FF2B5EF4-FFF2-40B4-BE49-F238E27FC236}">
                <a16:creationId xmlns:a16="http://schemas.microsoft.com/office/drawing/2014/main" id="{C8E40870-0D1F-36EF-8E7C-25B0AC88D04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75CC70-D84A-8960-5332-7CA8513B57E2}"/>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312030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1ABD8D-30BB-F4FE-4013-F73A44D2553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42CF268-A936-9716-568A-60A082D1F68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5E6233A-F3C7-8100-D368-B5D9491AEB73}"/>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5" name="Tijdelijke aanduiding voor voettekst 4">
            <a:extLst>
              <a:ext uri="{FF2B5EF4-FFF2-40B4-BE49-F238E27FC236}">
                <a16:creationId xmlns:a16="http://schemas.microsoft.com/office/drawing/2014/main" id="{78AEBE73-5160-7D95-8440-67191D57B58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719AB1-5650-BF3F-212C-4DF2F8C81ED2}"/>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2358170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91E42-EF92-4F9D-7865-D4F3F6B2E33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15470BDF-4BE6-7314-2BF7-DE7D7EEEBF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001E6E3-7283-9E5B-F18E-8A2A7E474D10}"/>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5" name="Tijdelijke aanduiding voor voettekst 4">
            <a:extLst>
              <a:ext uri="{FF2B5EF4-FFF2-40B4-BE49-F238E27FC236}">
                <a16:creationId xmlns:a16="http://schemas.microsoft.com/office/drawing/2014/main" id="{F251D2B1-8F70-1506-D170-6007E13FE79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2B0B7B4-A1B9-7902-B9D6-3F21239CB85B}"/>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234815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66F9F-4D49-D593-CB10-6ADB330459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FAEC167-5964-6027-63B4-CAE87FE72BE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F080555-55A8-2D3D-C9B8-D577560A4BC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69A3B3B-0AA7-6CA4-C2C3-CA195E5C1FCE}"/>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6" name="Tijdelijke aanduiding voor voettekst 5">
            <a:extLst>
              <a:ext uri="{FF2B5EF4-FFF2-40B4-BE49-F238E27FC236}">
                <a16:creationId xmlns:a16="http://schemas.microsoft.com/office/drawing/2014/main" id="{221C9B49-45D5-B12A-05DF-B15897F9F47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8AEC260-10EC-C1CA-D1AF-69A2828A5882}"/>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24632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E7B35B-E4E4-A6CF-E377-EFDB4491DC7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326AEAE-B493-2495-B8C9-A6AF51BB92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A2B75B4-769A-005D-803E-744479055D5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43EF5F7-D403-1D00-1A67-986B8349B2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F0ACD99-2D5F-CD69-F89C-ED561D6F9DD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0EC6AC9-7D52-9D1F-4EC9-09CBDE629C48}"/>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8" name="Tijdelijke aanduiding voor voettekst 7">
            <a:extLst>
              <a:ext uri="{FF2B5EF4-FFF2-40B4-BE49-F238E27FC236}">
                <a16:creationId xmlns:a16="http://schemas.microsoft.com/office/drawing/2014/main" id="{2C16EB85-C1CA-83FF-4BC6-0FE4302ABEF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28025A3-35B1-5310-6C54-341393B617A3}"/>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65299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4BC94-E3BD-9C12-3F85-FE1B1B44A12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54244CD-FC86-2404-39AB-F535F3FD2D71}"/>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4" name="Tijdelijke aanduiding voor voettekst 3">
            <a:extLst>
              <a:ext uri="{FF2B5EF4-FFF2-40B4-BE49-F238E27FC236}">
                <a16:creationId xmlns:a16="http://schemas.microsoft.com/office/drawing/2014/main" id="{9FDE60DA-547E-D1CD-123F-1D2FE1B9F0F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5E652C3-19A6-BAE6-5C71-1858A188E0F5}"/>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201944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9AE6A09-F3A5-798B-7545-9A0D72057372}"/>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3" name="Tijdelijke aanduiding voor voettekst 2">
            <a:extLst>
              <a:ext uri="{FF2B5EF4-FFF2-40B4-BE49-F238E27FC236}">
                <a16:creationId xmlns:a16="http://schemas.microsoft.com/office/drawing/2014/main" id="{F507B097-FCE1-868A-FC2F-D601EE5A5C9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CFE81EC-ECC4-134F-3A32-A6C98754A0AD}"/>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1315224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423EB-9182-121C-98E3-C1820DC6B4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9D96B18-C3A5-76A1-CF24-91FD0257D8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A57DB6E-1AB7-730F-6584-282546427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02861EC-5134-1905-470B-89A61D431A9E}"/>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6" name="Tijdelijke aanduiding voor voettekst 5">
            <a:extLst>
              <a:ext uri="{FF2B5EF4-FFF2-40B4-BE49-F238E27FC236}">
                <a16:creationId xmlns:a16="http://schemas.microsoft.com/office/drawing/2014/main" id="{77C6951A-F6EB-DA92-D0D1-2ED5D14418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C78D86B-FC3A-8689-CB19-40DEF5FA3222}"/>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1245260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DA570-7FA7-D0F7-7227-F39A53C5DDD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6DBBCEF-85E6-C48E-E36A-2C0E083C82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979F23E-E8C0-93CA-8FF9-4F92079C5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6AB0FEE-DF54-C18C-21E6-F1D3306118A1}"/>
              </a:ext>
            </a:extLst>
          </p:cNvPr>
          <p:cNvSpPr>
            <a:spLocks noGrp="1"/>
          </p:cNvSpPr>
          <p:nvPr>
            <p:ph type="dt" sz="half" idx="10"/>
          </p:nvPr>
        </p:nvSpPr>
        <p:spPr/>
        <p:txBody>
          <a:bodyPr/>
          <a:lstStyle/>
          <a:p>
            <a:fld id="{5A9452A4-EBFE-490C-A76C-6F967230C762}" type="datetimeFigureOut">
              <a:rPr lang="nl-NL" smtClean="0"/>
              <a:t>22-8-2025</a:t>
            </a:fld>
            <a:endParaRPr lang="nl-NL"/>
          </a:p>
        </p:txBody>
      </p:sp>
      <p:sp>
        <p:nvSpPr>
          <p:cNvPr id="6" name="Tijdelijke aanduiding voor voettekst 5">
            <a:extLst>
              <a:ext uri="{FF2B5EF4-FFF2-40B4-BE49-F238E27FC236}">
                <a16:creationId xmlns:a16="http://schemas.microsoft.com/office/drawing/2014/main" id="{15BEAE37-3009-33FA-36F4-70A5EAE8734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CF7A7D4-80F2-5BC5-C789-038E1BBE27E6}"/>
              </a:ext>
            </a:extLst>
          </p:cNvPr>
          <p:cNvSpPr>
            <a:spLocks noGrp="1"/>
          </p:cNvSpPr>
          <p:nvPr>
            <p:ph type="sldNum" sz="quarter" idx="12"/>
          </p:nvPr>
        </p:nvSpPr>
        <p:spPr/>
        <p:txBody>
          <a:bodyPr/>
          <a:lstStyle/>
          <a:p>
            <a:fld id="{892CBAEB-183A-4A2F-9635-D8E7462DA78C}" type="slidenum">
              <a:rPr lang="nl-NL" smtClean="0"/>
              <a:t>‹nr.›</a:t>
            </a:fld>
            <a:endParaRPr lang="nl-NL"/>
          </a:p>
        </p:txBody>
      </p:sp>
    </p:spTree>
    <p:extLst>
      <p:ext uri="{BB962C8B-B14F-4D97-AF65-F5344CB8AC3E}">
        <p14:creationId xmlns:p14="http://schemas.microsoft.com/office/powerpoint/2010/main" val="216167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A3BE8B4-010C-3E04-C1CD-0B28C8C11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BDCCDE3-4EBE-3D60-F476-E0FB826AF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34E7695-FAB1-FB49-5F17-A281FD200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9452A4-EBFE-490C-A76C-6F967230C762}" type="datetimeFigureOut">
              <a:rPr lang="nl-NL" smtClean="0"/>
              <a:t>22-8-2025</a:t>
            </a:fld>
            <a:endParaRPr lang="nl-NL"/>
          </a:p>
        </p:txBody>
      </p:sp>
      <p:sp>
        <p:nvSpPr>
          <p:cNvPr id="5" name="Tijdelijke aanduiding voor voettekst 4">
            <a:extLst>
              <a:ext uri="{FF2B5EF4-FFF2-40B4-BE49-F238E27FC236}">
                <a16:creationId xmlns:a16="http://schemas.microsoft.com/office/drawing/2014/main" id="{1C02444C-4D92-7A77-76DE-61B4F5E4D2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33F14C4-1384-8F91-7B3F-592E21DADF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2CBAEB-183A-4A2F-9635-D8E7462DA78C}" type="slidenum">
              <a:rPr lang="nl-NL" smtClean="0"/>
              <a:t>‹nr.›</a:t>
            </a:fld>
            <a:endParaRPr lang="nl-NL"/>
          </a:p>
        </p:txBody>
      </p:sp>
    </p:spTree>
    <p:extLst>
      <p:ext uri="{BB962C8B-B14F-4D97-AF65-F5344CB8AC3E}">
        <p14:creationId xmlns:p14="http://schemas.microsoft.com/office/powerpoint/2010/main" val="1710318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www.scouters.nl/"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www.scouters.nl/"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www.scouters.n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scouters.nl/hulpmiddelen/eten-en-drinken/eten/kwijlsjaal/kwijlsjaal-honni"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honnisjaal.nl/"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scouters.nl/"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dagboekjes-familie-snoek-en-denooij.nl/mijn-leven-met-parkinson" TargetMode="External"/><Relationship Id="rId2" Type="http://schemas.openxmlformats.org/officeDocument/2006/relationships/hyperlink" Target="http://www.scouters.nl/" TargetMode="Externa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hyperlink" Target="http://www.dagboekjes-familie-snoek-en-denooij.nl/mijn-leven-met-parkinson/dagboek-van-parki-2023/2023-09-biodanz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8E0A44-8397-60D8-F42A-C98EEA27866A}"/>
              </a:ext>
            </a:extLst>
          </p:cNvPr>
          <p:cNvSpPr>
            <a:spLocks noGrp="1"/>
          </p:cNvSpPr>
          <p:nvPr>
            <p:ph type="ctrTitle"/>
          </p:nvPr>
        </p:nvSpPr>
        <p:spPr/>
        <p:txBody>
          <a:bodyPr/>
          <a:lstStyle/>
          <a:p>
            <a:r>
              <a:rPr lang="en-GB" dirty="0"/>
              <a:t>Hobby’s</a:t>
            </a:r>
            <a:br>
              <a:rPr lang="en-GB" dirty="0"/>
            </a:br>
            <a:endParaRPr lang="nl-NL" dirty="0"/>
          </a:p>
        </p:txBody>
      </p:sp>
      <p:sp>
        <p:nvSpPr>
          <p:cNvPr id="3" name="Ondertitel 2">
            <a:extLst>
              <a:ext uri="{FF2B5EF4-FFF2-40B4-BE49-F238E27FC236}">
                <a16:creationId xmlns:a16="http://schemas.microsoft.com/office/drawing/2014/main" id="{0D182879-0BFF-BF60-C89D-CA2594B35378}"/>
              </a:ext>
            </a:extLst>
          </p:cNvPr>
          <p:cNvSpPr>
            <a:spLocks noGrp="1"/>
          </p:cNvSpPr>
          <p:nvPr>
            <p:ph type="subTitle" idx="1"/>
          </p:nvPr>
        </p:nvSpPr>
        <p:spPr/>
        <p:txBody>
          <a:bodyPr/>
          <a:lstStyle/>
          <a:p>
            <a:r>
              <a:rPr lang="en-GB" dirty="0" err="1"/>
              <a:t>Presentatie</a:t>
            </a:r>
            <a:r>
              <a:rPr lang="en-GB" dirty="0"/>
              <a:t> Parkinson Café</a:t>
            </a:r>
            <a:endParaRPr lang="nl-NL" dirty="0"/>
          </a:p>
        </p:txBody>
      </p:sp>
    </p:spTree>
    <p:extLst>
      <p:ext uri="{BB962C8B-B14F-4D97-AF65-F5344CB8AC3E}">
        <p14:creationId xmlns:p14="http://schemas.microsoft.com/office/powerpoint/2010/main" val="1499791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8AC53-E9EF-314B-1E50-810E48DEE817}"/>
              </a:ext>
            </a:extLst>
          </p:cNvPr>
          <p:cNvSpPr>
            <a:spLocks noGrp="1"/>
          </p:cNvSpPr>
          <p:nvPr>
            <p:ph type="title"/>
          </p:nvPr>
        </p:nvSpPr>
        <p:spPr/>
        <p:txBody>
          <a:bodyPr>
            <a:normAutofit fontScale="90000"/>
          </a:bodyPr>
          <a:lstStyle/>
          <a:p>
            <a:pPr algn="ctr"/>
            <a:r>
              <a:rPr lang="en-GB" dirty="0" err="1"/>
              <a:t>Voordelen</a:t>
            </a:r>
            <a:r>
              <a:rPr lang="en-GB" dirty="0"/>
              <a:t> en </a:t>
            </a:r>
            <a:r>
              <a:rPr lang="en-GB" dirty="0" err="1"/>
              <a:t>mogelijke</a:t>
            </a:r>
            <a:r>
              <a:rPr lang="en-GB" dirty="0"/>
              <a:t> </a:t>
            </a:r>
            <a:r>
              <a:rPr lang="en-GB" dirty="0" err="1"/>
              <a:t>nadelen</a:t>
            </a:r>
            <a:r>
              <a:rPr lang="en-GB" dirty="0"/>
              <a:t> van de </a:t>
            </a:r>
            <a:br>
              <a:rPr lang="en-GB" dirty="0"/>
            </a:br>
            <a:r>
              <a:rPr lang="nl-NL" b="1" dirty="0"/>
              <a:t>Quattro Solo -  https://4wielfiets.nl/</a:t>
            </a:r>
            <a:br>
              <a:rPr lang="nl-NL" b="1" dirty="0"/>
            </a:br>
            <a:endParaRPr lang="nl-NL" dirty="0"/>
          </a:p>
        </p:txBody>
      </p:sp>
      <p:sp>
        <p:nvSpPr>
          <p:cNvPr id="3" name="Tijdelijke aanduiding voor inhoud 2">
            <a:extLst>
              <a:ext uri="{FF2B5EF4-FFF2-40B4-BE49-F238E27FC236}">
                <a16:creationId xmlns:a16="http://schemas.microsoft.com/office/drawing/2014/main" id="{97998EC8-0A4F-AAAA-0AD1-F00EEF7D1896}"/>
              </a:ext>
            </a:extLst>
          </p:cNvPr>
          <p:cNvSpPr>
            <a:spLocks noGrp="1"/>
          </p:cNvSpPr>
          <p:nvPr>
            <p:ph sz="half" idx="1"/>
          </p:nvPr>
        </p:nvSpPr>
        <p:spPr/>
        <p:txBody>
          <a:bodyPr>
            <a:normAutofit fontScale="92500" lnSpcReduction="10000"/>
          </a:bodyPr>
          <a:lstStyle/>
          <a:p>
            <a:r>
              <a:rPr lang="en-GB" dirty="0"/>
              <a:t>Smal, 66 cm breed, </a:t>
            </a:r>
            <a:r>
              <a:rPr lang="en-GB" dirty="0" err="1"/>
              <a:t>ik</a:t>
            </a:r>
            <a:r>
              <a:rPr lang="en-GB" dirty="0"/>
              <a:t> </a:t>
            </a:r>
            <a:r>
              <a:rPr lang="en-GB" dirty="0" err="1"/>
              <a:t>kan</a:t>
            </a:r>
            <a:r>
              <a:rPr lang="en-GB" dirty="0"/>
              <a:t> </a:t>
            </a:r>
            <a:r>
              <a:rPr lang="en-GB" dirty="0" err="1"/>
              <a:t>makkelijk</a:t>
            </a:r>
            <a:r>
              <a:rPr lang="en-GB" dirty="0"/>
              <a:t> </a:t>
            </a:r>
            <a:r>
              <a:rPr lang="en-GB" dirty="0" err="1"/>
              <a:t>tussen</a:t>
            </a:r>
            <a:r>
              <a:rPr lang="en-GB" dirty="0"/>
              <a:t> </a:t>
            </a:r>
            <a:r>
              <a:rPr lang="en-GB" dirty="0" err="1"/>
              <a:t>paaltjes</a:t>
            </a:r>
            <a:r>
              <a:rPr lang="en-GB" dirty="0"/>
              <a:t> op </a:t>
            </a:r>
            <a:r>
              <a:rPr lang="en-GB" dirty="0" err="1"/>
              <a:t>een</a:t>
            </a:r>
            <a:r>
              <a:rPr lang="en-GB" dirty="0"/>
              <a:t> </a:t>
            </a:r>
            <a:r>
              <a:rPr lang="en-GB" dirty="0" err="1"/>
              <a:t>fietspad</a:t>
            </a:r>
            <a:r>
              <a:rPr lang="en-GB" dirty="0"/>
              <a:t> door</a:t>
            </a:r>
          </a:p>
          <a:p>
            <a:r>
              <a:rPr lang="en-GB" dirty="0" err="1"/>
              <a:t>Zelfde</a:t>
            </a:r>
            <a:r>
              <a:rPr lang="en-GB" dirty="0"/>
              <a:t> </a:t>
            </a:r>
            <a:r>
              <a:rPr lang="en-GB" dirty="0" err="1"/>
              <a:t>hoogte</a:t>
            </a:r>
            <a:r>
              <a:rPr lang="en-GB" dirty="0"/>
              <a:t> </a:t>
            </a:r>
            <a:r>
              <a:rPr lang="en-GB" dirty="0" err="1"/>
              <a:t>als</a:t>
            </a:r>
            <a:r>
              <a:rPr lang="en-GB" dirty="0"/>
              <a:t> twee </a:t>
            </a:r>
            <a:r>
              <a:rPr lang="en-GB" dirty="0" err="1"/>
              <a:t>wieler</a:t>
            </a:r>
            <a:endParaRPr lang="en-GB" dirty="0"/>
          </a:p>
          <a:p>
            <a:r>
              <a:rPr lang="en-GB" dirty="0"/>
              <a:t>Met </a:t>
            </a:r>
            <a:r>
              <a:rPr lang="en-GB" dirty="0" err="1"/>
              <a:t>deze</a:t>
            </a:r>
            <a:r>
              <a:rPr lang="en-GB" dirty="0"/>
              <a:t> </a:t>
            </a:r>
            <a:r>
              <a:rPr lang="en-GB" dirty="0" err="1"/>
              <a:t>fiets</a:t>
            </a:r>
            <a:r>
              <a:rPr lang="en-GB" dirty="0"/>
              <a:t> </a:t>
            </a:r>
            <a:r>
              <a:rPr lang="en-GB" dirty="0" err="1"/>
              <a:t>val</a:t>
            </a:r>
            <a:r>
              <a:rPr lang="en-GB" dirty="0"/>
              <a:t> je </a:t>
            </a:r>
            <a:r>
              <a:rPr lang="en-GB" dirty="0" err="1"/>
              <a:t>niet</a:t>
            </a:r>
            <a:r>
              <a:rPr lang="en-GB" dirty="0"/>
              <a:t> om! (Geen helm of </a:t>
            </a:r>
            <a:r>
              <a:rPr lang="en-GB" dirty="0" err="1"/>
              <a:t>vlaggetje</a:t>
            </a:r>
            <a:r>
              <a:rPr lang="en-GB" dirty="0"/>
              <a:t> </a:t>
            </a:r>
            <a:r>
              <a:rPr lang="en-GB" dirty="0" err="1"/>
              <a:t>nodig</a:t>
            </a:r>
            <a:r>
              <a:rPr lang="en-GB" dirty="0"/>
              <a:t>; </a:t>
            </a:r>
            <a:r>
              <a:rPr lang="en-GB" dirty="0" err="1"/>
              <a:t>ik</a:t>
            </a:r>
            <a:r>
              <a:rPr lang="en-GB" dirty="0"/>
              <a:t> </a:t>
            </a:r>
            <a:r>
              <a:rPr lang="en-GB" dirty="0" err="1"/>
              <a:t>kan</a:t>
            </a:r>
            <a:r>
              <a:rPr lang="en-GB" dirty="0"/>
              <a:t> het </a:t>
            </a:r>
            <a:r>
              <a:rPr lang="en-GB" dirty="0" err="1"/>
              <a:t>andere</a:t>
            </a:r>
            <a:r>
              <a:rPr lang="en-GB" dirty="0"/>
              <a:t> </a:t>
            </a:r>
            <a:r>
              <a:rPr lang="en-GB" dirty="0" err="1"/>
              <a:t>verkeer</a:t>
            </a:r>
            <a:r>
              <a:rPr lang="en-GB" dirty="0"/>
              <a:t> </a:t>
            </a:r>
            <a:r>
              <a:rPr lang="en-GB" dirty="0" err="1"/>
              <a:t>goed</a:t>
            </a:r>
            <a:r>
              <a:rPr lang="en-GB" dirty="0"/>
              <a:t> </a:t>
            </a:r>
            <a:r>
              <a:rPr lang="en-GB" dirty="0" err="1"/>
              <a:t>zien</a:t>
            </a:r>
            <a:r>
              <a:rPr lang="en-GB" dirty="0"/>
              <a:t> en </a:t>
            </a:r>
            <a:r>
              <a:rPr lang="en-GB" dirty="0" err="1"/>
              <a:t>zij</a:t>
            </a:r>
            <a:r>
              <a:rPr lang="en-GB" dirty="0"/>
              <a:t> </a:t>
            </a:r>
            <a:r>
              <a:rPr lang="en-GB" dirty="0" err="1"/>
              <a:t>mij</a:t>
            </a:r>
            <a:r>
              <a:rPr lang="en-GB" dirty="0"/>
              <a:t>)</a:t>
            </a:r>
          </a:p>
          <a:p>
            <a:endParaRPr lang="en-GB" dirty="0"/>
          </a:p>
          <a:p>
            <a:r>
              <a:rPr lang="en-GB" dirty="0"/>
              <a:t>(Folders op de </a:t>
            </a:r>
            <a:r>
              <a:rPr lang="en-GB" dirty="0" err="1"/>
              <a:t>leestafel</a:t>
            </a:r>
            <a:r>
              <a:rPr lang="en-GB" dirty="0"/>
              <a:t>)</a:t>
            </a:r>
            <a:endParaRPr lang="nl-NL" dirty="0"/>
          </a:p>
        </p:txBody>
      </p:sp>
      <p:sp>
        <p:nvSpPr>
          <p:cNvPr id="4" name="Tijdelijke aanduiding voor inhoud 3">
            <a:extLst>
              <a:ext uri="{FF2B5EF4-FFF2-40B4-BE49-F238E27FC236}">
                <a16:creationId xmlns:a16="http://schemas.microsoft.com/office/drawing/2014/main" id="{C687F746-3245-BD74-0F27-3942979CA65B}"/>
              </a:ext>
            </a:extLst>
          </p:cNvPr>
          <p:cNvSpPr>
            <a:spLocks noGrp="1"/>
          </p:cNvSpPr>
          <p:nvPr>
            <p:ph sz="half" idx="2"/>
          </p:nvPr>
        </p:nvSpPr>
        <p:spPr/>
        <p:txBody>
          <a:bodyPr>
            <a:normAutofit fontScale="92500" lnSpcReduction="10000"/>
          </a:bodyPr>
          <a:lstStyle/>
          <a:p>
            <a:r>
              <a:rPr lang="en-GB" dirty="0" err="1"/>
              <a:t>Gemiddelde</a:t>
            </a:r>
            <a:r>
              <a:rPr lang="en-GB" dirty="0"/>
              <a:t> </a:t>
            </a:r>
            <a:r>
              <a:rPr lang="en-GB" dirty="0" err="1"/>
              <a:t>snelheid</a:t>
            </a:r>
            <a:r>
              <a:rPr lang="en-GB" dirty="0"/>
              <a:t> met </a:t>
            </a:r>
            <a:r>
              <a:rPr lang="en-GB" dirty="0" err="1"/>
              <a:t>deze</a:t>
            </a:r>
            <a:r>
              <a:rPr lang="en-GB" dirty="0"/>
              <a:t> </a:t>
            </a:r>
            <a:r>
              <a:rPr lang="en-GB" dirty="0" err="1"/>
              <a:t>fiets</a:t>
            </a:r>
            <a:r>
              <a:rPr lang="en-GB" dirty="0"/>
              <a:t> is wat lager dan </a:t>
            </a:r>
            <a:r>
              <a:rPr lang="en-GB" dirty="0" err="1"/>
              <a:t>bij</a:t>
            </a:r>
            <a:r>
              <a:rPr lang="en-GB" dirty="0"/>
              <a:t> </a:t>
            </a:r>
            <a:r>
              <a:rPr lang="en-GB" dirty="0" err="1"/>
              <a:t>mijn</a:t>
            </a:r>
            <a:r>
              <a:rPr lang="en-GB" dirty="0"/>
              <a:t> </a:t>
            </a:r>
            <a:r>
              <a:rPr lang="en-GB" dirty="0" err="1"/>
              <a:t>vorige</a:t>
            </a:r>
            <a:r>
              <a:rPr lang="en-GB" dirty="0"/>
              <a:t> </a:t>
            </a:r>
            <a:r>
              <a:rPr lang="en-GB" dirty="0" err="1"/>
              <a:t>fiets</a:t>
            </a:r>
            <a:endParaRPr lang="en-GB" dirty="0"/>
          </a:p>
          <a:p>
            <a:r>
              <a:rPr lang="en-GB" dirty="0"/>
              <a:t>“Je </a:t>
            </a:r>
            <a:r>
              <a:rPr lang="en-GB" dirty="0" err="1"/>
              <a:t>moet</a:t>
            </a:r>
            <a:r>
              <a:rPr lang="en-GB" dirty="0"/>
              <a:t> </a:t>
            </a:r>
            <a:r>
              <a:rPr lang="en-GB" dirty="0" err="1"/>
              <a:t>geen</a:t>
            </a:r>
            <a:r>
              <a:rPr lang="en-GB" dirty="0"/>
              <a:t> </a:t>
            </a:r>
            <a:r>
              <a:rPr lang="en-GB" dirty="0" err="1"/>
              <a:t>haast</a:t>
            </a:r>
            <a:r>
              <a:rPr lang="en-GB" dirty="0"/>
              <a:t> </a:t>
            </a:r>
            <a:r>
              <a:rPr lang="en-GB" dirty="0" err="1"/>
              <a:t>hebben</a:t>
            </a:r>
            <a:r>
              <a:rPr lang="en-GB" dirty="0"/>
              <a:t>”, </a:t>
            </a:r>
            <a:r>
              <a:rPr lang="en-GB" dirty="0" err="1"/>
              <a:t>zei</a:t>
            </a:r>
            <a:r>
              <a:rPr lang="en-GB" dirty="0"/>
              <a:t> Robert. </a:t>
            </a:r>
          </a:p>
          <a:p>
            <a:r>
              <a:rPr lang="en-GB" dirty="0"/>
              <a:t>Ik plan </a:t>
            </a:r>
            <a:r>
              <a:rPr lang="en-GB" dirty="0" err="1"/>
              <a:t>dus</a:t>
            </a:r>
            <a:r>
              <a:rPr lang="en-GB" dirty="0"/>
              <a:t> </a:t>
            </a:r>
            <a:r>
              <a:rPr lang="en-GB" dirty="0" err="1"/>
              <a:t>iets</a:t>
            </a:r>
            <a:r>
              <a:rPr lang="en-GB" dirty="0"/>
              <a:t> </a:t>
            </a:r>
            <a:r>
              <a:rPr lang="en-GB" dirty="0" err="1"/>
              <a:t>meer</a:t>
            </a:r>
            <a:r>
              <a:rPr lang="en-GB" dirty="0"/>
              <a:t> </a:t>
            </a:r>
            <a:r>
              <a:rPr lang="en-GB" dirty="0" err="1"/>
              <a:t>tijd</a:t>
            </a:r>
            <a:r>
              <a:rPr lang="en-GB" dirty="0"/>
              <a:t> in </a:t>
            </a:r>
            <a:r>
              <a:rPr lang="en-GB" dirty="0" err="1"/>
              <a:t>voor</a:t>
            </a:r>
            <a:r>
              <a:rPr lang="en-GB" dirty="0"/>
              <a:t> </a:t>
            </a:r>
            <a:r>
              <a:rPr lang="en-GB" dirty="0" err="1"/>
              <a:t>een</a:t>
            </a:r>
            <a:r>
              <a:rPr lang="en-GB" dirty="0"/>
              <a:t> </a:t>
            </a:r>
            <a:r>
              <a:rPr lang="en-GB" dirty="0" err="1"/>
              <a:t>ritje</a:t>
            </a:r>
            <a:r>
              <a:rPr lang="en-GB" dirty="0"/>
              <a:t>.</a:t>
            </a:r>
          </a:p>
          <a:p>
            <a:r>
              <a:rPr lang="en-GB" b="1" dirty="0"/>
              <a:t>Tip:</a:t>
            </a:r>
          </a:p>
          <a:p>
            <a:r>
              <a:rPr lang="en-GB" dirty="0"/>
              <a:t>Neem de </a:t>
            </a:r>
            <a:r>
              <a:rPr lang="en-GB" dirty="0" err="1"/>
              <a:t>tijd</a:t>
            </a:r>
            <a:r>
              <a:rPr lang="en-GB" dirty="0"/>
              <a:t> om </a:t>
            </a:r>
            <a:r>
              <a:rPr lang="en-GB" dirty="0" err="1"/>
              <a:t>aan</a:t>
            </a:r>
            <a:r>
              <a:rPr lang="en-GB" dirty="0"/>
              <a:t> de </a:t>
            </a:r>
            <a:r>
              <a:rPr lang="en-GB" dirty="0" err="1"/>
              <a:t>fiets</a:t>
            </a:r>
            <a:r>
              <a:rPr lang="en-GB" dirty="0"/>
              <a:t> en het </a:t>
            </a:r>
            <a:r>
              <a:rPr lang="en-GB" dirty="0" err="1"/>
              <a:t>fietsen</a:t>
            </a:r>
            <a:r>
              <a:rPr lang="en-GB" dirty="0"/>
              <a:t> </a:t>
            </a:r>
            <a:r>
              <a:rPr lang="en-GB" dirty="0" err="1"/>
              <a:t>te</a:t>
            </a:r>
            <a:r>
              <a:rPr lang="en-GB" dirty="0"/>
              <a:t> </a:t>
            </a:r>
            <a:r>
              <a:rPr lang="en-GB" dirty="0" err="1"/>
              <a:t>wennen</a:t>
            </a:r>
            <a:r>
              <a:rPr lang="en-GB" dirty="0"/>
              <a:t> (</a:t>
            </a:r>
            <a:r>
              <a:rPr lang="en-GB" dirty="0" err="1"/>
              <a:t>bochten</a:t>
            </a:r>
            <a:r>
              <a:rPr lang="en-GB" dirty="0"/>
              <a:t>, </a:t>
            </a:r>
            <a:r>
              <a:rPr lang="en-GB" dirty="0" err="1"/>
              <a:t>kuilen</a:t>
            </a:r>
            <a:r>
              <a:rPr lang="en-GB" dirty="0"/>
              <a:t>, </a:t>
            </a:r>
            <a:r>
              <a:rPr lang="en-GB" dirty="0" err="1"/>
              <a:t>scheve</a:t>
            </a:r>
            <a:r>
              <a:rPr lang="en-GB" dirty="0"/>
              <a:t> </a:t>
            </a:r>
            <a:r>
              <a:rPr lang="en-GB" dirty="0" err="1"/>
              <a:t>wegen</a:t>
            </a:r>
            <a:r>
              <a:rPr lang="en-GB" dirty="0"/>
              <a:t>)</a:t>
            </a:r>
            <a:endParaRPr lang="nl-NL" dirty="0"/>
          </a:p>
        </p:txBody>
      </p:sp>
    </p:spTree>
    <p:extLst>
      <p:ext uri="{BB962C8B-B14F-4D97-AF65-F5344CB8AC3E}">
        <p14:creationId xmlns:p14="http://schemas.microsoft.com/office/powerpoint/2010/main" val="3096656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FBE16-8690-8280-E46C-97CF560A88DD}"/>
              </a:ext>
            </a:extLst>
          </p:cNvPr>
          <p:cNvSpPr>
            <a:spLocks noGrp="1"/>
          </p:cNvSpPr>
          <p:nvPr>
            <p:ph type="title"/>
          </p:nvPr>
        </p:nvSpPr>
        <p:spPr/>
        <p:txBody>
          <a:bodyPr/>
          <a:lstStyle/>
          <a:p>
            <a:r>
              <a:rPr lang="en-GB" dirty="0" err="1"/>
              <a:t>Zijn</a:t>
            </a:r>
            <a:r>
              <a:rPr lang="en-GB" dirty="0"/>
              <a:t> er </a:t>
            </a:r>
            <a:r>
              <a:rPr lang="en-GB" dirty="0" err="1"/>
              <a:t>vragen</a:t>
            </a:r>
            <a:r>
              <a:rPr lang="en-GB" dirty="0"/>
              <a:t> ?</a:t>
            </a:r>
            <a:endParaRPr lang="nl-NL" dirty="0"/>
          </a:p>
        </p:txBody>
      </p:sp>
      <p:sp>
        <p:nvSpPr>
          <p:cNvPr id="3" name="Tijdelijke aanduiding voor inhoud 2">
            <a:extLst>
              <a:ext uri="{FF2B5EF4-FFF2-40B4-BE49-F238E27FC236}">
                <a16:creationId xmlns:a16="http://schemas.microsoft.com/office/drawing/2014/main" id="{6D89260D-E425-5AEA-0554-BF381037EAEC}"/>
              </a:ext>
            </a:extLst>
          </p:cNvPr>
          <p:cNvSpPr>
            <a:spLocks noGrp="1"/>
          </p:cNvSpPr>
          <p:nvPr>
            <p:ph sz="half" idx="1"/>
          </p:nvPr>
        </p:nvSpPr>
        <p:spPr/>
        <p:txBody>
          <a:bodyPr/>
          <a:lstStyle/>
          <a:p>
            <a:endParaRPr lang="en-GB" dirty="0"/>
          </a:p>
          <a:p>
            <a:endParaRPr lang="nl-NL" dirty="0"/>
          </a:p>
          <a:p>
            <a:endParaRPr lang="nl-NL" dirty="0"/>
          </a:p>
          <a:p>
            <a:endParaRPr lang="nl-NL" dirty="0"/>
          </a:p>
          <a:p>
            <a:endParaRPr lang="nl-NL" dirty="0"/>
          </a:p>
          <a:p>
            <a:endParaRPr lang="nl-NL" dirty="0"/>
          </a:p>
          <a:p>
            <a:pPr marL="0" indent="0">
              <a:buNone/>
            </a:pPr>
            <a:r>
              <a:rPr lang="nl-NL" i="1" dirty="0"/>
              <a:t>als er tijd over is volgt nog een  klein beetje info over </a:t>
            </a:r>
            <a:r>
              <a:rPr lang="nl-NL" dirty="0" err="1">
                <a:hlinkClick r:id="rId2"/>
              </a:rPr>
              <a:t>Scouters</a:t>
            </a:r>
            <a:r>
              <a:rPr lang="nl-NL" dirty="0">
                <a:hlinkClick r:id="rId2"/>
              </a:rPr>
              <a:t> </a:t>
            </a:r>
            <a:endParaRPr lang="nl-NL" i="1" dirty="0"/>
          </a:p>
        </p:txBody>
      </p:sp>
      <p:sp>
        <p:nvSpPr>
          <p:cNvPr id="4" name="Tijdelijke aanduiding voor inhoud 3">
            <a:extLst>
              <a:ext uri="{FF2B5EF4-FFF2-40B4-BE49-F238E27FC236}">
                <a16:creationId xmlns:a16="http://schemas.microsoft.com/office/drawing/2014/main" id="{93E24C70-3C72-0677-8A82-9BC887E1A68B}"/>
              </a:ext>
            </a:extLst>
          </p:cNvPr>
          <p:cNvSpPr>
            <a:spLocks noGrp="1"/>
          </p:cNvSpPr>
          <p:nvPr>
            <p:ph sz="half" idx="2"/>
          </p:nvPr>
        </p:nvSpPr>
        <p:spPr/>
        <p:txBody>
          <a:bodyPr/>
          <a:lstStyle/>
          <a:p>
            <a:endParaRPr lang="nl-NL"/>
          </a:p>
        </p:txBody>
      </p:sp>
    </p:spTree>
    <p:extLst>
      <p:ext uri="{BB962C8B-B14F-4D97-AF65-F5344CB8AC3E}">
        <p14:creationId xmlns:p14="http://schemas.microsoft.com/office/powerpoint/2010/main" val="660588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766744-4FF9-BF17-31E6-7DD46F362D85}"/>
              </a:ext>
            </a:extLst>
          </p:cNvPr>
          <p:cNvSpPr>
            <a:spLocks noGrp="1"/>
          </p:cNvSpPr>
          <p:nvPr>
            <p:ph type="title"/>
          </p:nvPr>
        </p:nvSpPr>
        <p:spPr/>
        <p:txBody>
          <a:bodyPr>
            <a:normAutofit fontScale="90000"/>
          </a:bodyPr>
          <a:lstStyle/>
          <a:p>
            <a:r>
              <a:rPr lang="en-GB" dirty="0"/>
              <a:t>Andere hobby: </a:t>
            </a:r>
            <a:r>
              <a:rPr lang="nl-NL" dirty="0" err="1">
                <a:hlinkClick r:id="rId2"/>
              </a:rPr>
              <a:t>Scouters</a:t>
            </a:r>
            <a:r>
              <a:rPr lang="en-GB" dirty="0"/>
              <a:t>. </a:t>
            </a:r>
            <a:br>
              <a:rPr lang="en-GB" dirty="0"/>
            </a:br>
            <a:r>
              <a:rPr lang="en-GB" sz="3600" dirty="0"/>
              <a:t>Site met </a:t>
            </a:r>
            <a:r>
              <a:rPr lang="en-GB" sz="3600" dirty="0" err="1"/>
              <a:t>onafhankelijke</a:t>
            </a:r>
            <a:r>
              <a:rPr lang="en-GB" sz="3600" dirty="0"/>
              <a:t> </a:t>
            </a:r>
            <a:r>
              <a:rPr lang="en-GB" sz="3600" dirty="0" err="1"/>
              <a:t>hulpmiddelen</a:t>
            </a:r>
            <a:r>
              <a:rPr lang="en-GB" sz="3600" dirty="0"/>
              <a:t> </a:t>
            </a:r>
            <a:r>
              <a:rPr lang="en-GB" sz="3600" dirty="0" err="1"/>
              <a:t>voor</a:t>
            </a:r>
            <a:r>
              <a:rPr lang="en-GB" sz="3600" dirty="0"/>
              <a:t> en door </a:t>
            </a:r>
            <a:r>
              <a:rPr lang="en-GB" sz="3600" dirty="0" err="1"/>
              <a:t>mensen</a:t>
            </a:r>
            <a:r>
              <a:rPr lang="en-GB" sz="3600" dirty="0"/>
              <a:t> met </a:t>
            </a:r>
            <a:r>
              <a:rPr lang="en-GB" sz="3600" dirty="0" err="1"/>
              <a:t>een</a:t>
            </a:r>
            <a:r>
              <a:rPr lang="en-GB" sz="3600" dirty="0"/>
              <a:t> </a:t>
            </a:r>
            <a:r>
              <a:rPr lang="en-GB" sz="3600" dirty="0" err="1"/>
              <a:t>beperking</a:t>
            </a:r>
            <a:endParaRPr lang="nl-NL" sz="3600" dirty="0"/>
          </a:p>
        </p:txBody>
      </p:sp>
      <p:sp>
        <p:nvSpPr>
          <p:cNvPr id="3" name="Tijdelijke aanduiding voor inhoud 2">
            <a:extLst>
              <a:ext uri="{FF2B5EF4-FFF2-40B4-BE49-F238E27FC236}">
                <a16:creationId xmlns:a16="http://schemas.microsoft.com/office/drawing/2014/main" id="{7A61ED83-478C-D232-C330-A079FC0AB4BC}"/>
              </a:ext>
            </a:extLst>
          </p:cNvPr>
          <p:cNvSpPr>
            <a:spLocks noGrp="1"/>
          </p:cNvSpPr>
          <p:nvPr>
            <p:ph sz="half" idx="1"/>
          </p:nvPr>
        </p:nvSpPr>
        <p:spPr/>
        <p:txBody>
          <a:bodyPr>
            <a:normAutofit fontScale="77500" lnSpcReduction="20000"/>
          </a:bodyPr>
          <a:lstStyle/>
          <a:p>
            <a:endParaRPr lang="nl-NL" dirty="0"/>
          </a:p>
          <a:p>
            <a:r>
              <a:rPr lang="nl-NL" dirty="0"/>
              <a:t>Als vrijwilliger mag je doen wat je leuk vind, wel in overleg. Een paar mensen zetten</a:t>
            </a:r>
          </a:p>
          <a:p>
            <a:r>
              <a:rPr lang="nl-NL" dirty="0"/>
              <a:t> hulpmiddelbeschrijvingen op de site, </a:t>
            </a:r>
          </a:p>
          <a:p>
            <a:r>
              <a:rPr lang="nl-NL" dirty="0"/>
              <a:t>anderen maken filmpjes, de nieuwsbrief of schrijven blogs. </a:t>
            </a:r>
          </a:p>
          <a:p>
            <a:r>
              <a:rPr lang="nl-NL" dirty="0"/>
              <a:t>Weer anderen promoten </a:t>
            </a:r>
            <a:r>
              <a:rPr lang="nl-NL" dirty="0" err="1"/>
              <a:t>Scouters</a:t>
            </a:r>
            <a:r>
              <a:rPr lang="nl-NL" dirty="0"/>
              <a:t> via </a:t>
            </a:r>
            <a:r>
              <a:rPr lang="nl-NL" dirty="0" err="1"/>
              <a:t>Social</a:t>
            </a:r>
            <a:r>
              <a:rPr lang="nl-NL" dirty="0"/>
              <a:t> media. Of zoeken sponsors.</a:t>
            </a:r>
          </a:p>
        </p:txBody>
      </p:sp>
      <p:sp>
        <p:nvSpPr>
          <p:cNvPr id="4" name="Tijdelijke aanduiding voor inhoud 3">
            <a:extLst>
              <a:ext uri="{FF2B5EF4-FFF2-40B4-BE49-F238E27FC236}">
                <a16:creationId xmlns:a16="http://schemas.microsoft.com/office/drawing/2014/main" id="{6E8694F8-01E5-2261-0F18-38586971182A}"/>
              </a:ext>
            </a:extLst>
          </p:cNvPr>
          <p:cNvSpPr>
            <a:spLocks noGrp="1"/>
          </p:cNvSpPr>
          <p:nvPr>
            <p:ph sz="half" idx="2"/>
          </p:nvPr>
        </p:nvSpPr>
        <p:spPr/>
        <p:txBody>
          <a:bodyPr>
            <a:normAutofit fontScale="77500" lnSpcReduction="20000"/>
          </a:bodyPr>
          <a:lstStyle/>
          <a:p>
            <a:r>
              <a:rPr lang="en-GB" sz="4100" dirty="0"/>
              <a:t>Wat </a:t>
            </a:r>
            <a:r>
              <a:rPr lang="en-GB" sz="4100" dirty="0" err="1"/>
              <a:t>brengt</a:t>
            </a:r>
            <a:r>
              <a:rPr lang="en-GB" sz="4100" dirty="0"/>
              <a:t> Scouters  </a:t>
            </a:r>
            <a:r>
              <a:rPr lang="en-GB" sz="4100" dirty="0" err="1"/>
              <a:t>mij</a:t>
            </a:r>
            <a:r>
              <a:rPr lang="en-GB" sz="4100" dirty="0"/>
              <a:t>?</a:t>
            </a:r>
          </a:p>
          <a:p>
            <a:r>
              <a:rPr lang="en-GB" dirty="0" err="1"/>
              <a:t>Tijd</a:t>
            </a:r>
            <a:r>
              <a:rPr lang="en-GB" dirty="0"/>
              <a:t> </a:t>
            </a:r>
            <a:r>
              <a:rPr lang="en-GB" dirty="0" err="1"/>
              <a:t>zelf</a:t>
            </a:r>
            <a:r>
              <a:rPr lang="en-GB" dirty="0"/>
              <a:t> </a:t>
            </a:r>
            <a:r>
              <a:rPr lang="en-GB" dirty="0" err="1"/>
              <a:t>indelen</a:t>
            </a:r>
            <a:r>
              <a:rPr lang="en-GB" dirty="0"/>
              <a:t>.</a:t>
            </a:r>
          </a:p>
          <a:p>
            <a:r>
              <a:rPr lang="en-GB" dirty="0" err="1"/>
              <a:t>Tijdens</a:t>
            </a:r>
            <a:r>
              <a:rPr lang="en-GB" dirty="0"/>
              <a:t> </a:t>
            </a:r>
            <a:r>
              <a:rPr lang="en-GB" dirty="0" err="1"/>
              <a:t>een</a:t>
            </a:r>
            <a:r>
              <a:rPr lang="en-GB" dirty="0"/>
              <a:t> </a:t>
            </a:r>
            <a:r>
              <a:rPr lang="en-GB" dirty="0" err="1"/>
              <a:t>sombere</a:t>
            </a:r>
            <a:r>
              <a:rPr lang="en-GB" dirty="0"/>
              <a:t> </a:t>
            </a:r>
            <a:r>
              <a:rPr lang="en-GB" dirty="0" err="1"/>
              <a:t>periode</a:t>
            </a:r>
            <a:r>
              <a:rPr lang="en-GB" dirty="0"/>
              <a:t> </a:t>
            </a:r>
            <a:r>
              <a:rPr lang="en-GB" dirty="0" err="1"/>
              <a:t>besefte</a:t>
            </a:r>
            <a:r>
              <a:rPr lang="en-GB" dirty="0"/>
              <a:t> </a:t>
            </a:r>
            <a:r>
              <a:rPr lang="en-GB" dirty="0" err="1"/>
              <a:t>ik</a:t>
            </a:r>
            <a:r>
              <a:rPr lang="en-GB" dirty="0"/>
              <a:t>, </a:t>
            </a:r>
            <a:r>
              <a:rPr lang="en-GB" dirty="0" err="1"/>
              <a:t>dat</a:t>
            </a:r>
            <a:r>
              <a:rPr lang="en-GB" dirty="0"/>
              <a:t> </a:t>
            </a:r>
            <a:r>
              <a:rPr lang="en-GB" dirty="0" err="1"/>
              <a:t>ik</a:t>
            </a:r>
            <a:r>
              <a:rPr lang="en-GB" dirty="0"/>
              <a:t> met </a:t>
            </a:r>
            <a:r>
              <a:rPr lang="en-GB" dirty="0" err="1"/>
              <a:t>mijn</a:t>
            </a:r>
            <a:r>
              <a:rPr lang="en-GB" dirty="0"/>
              <a:t> </a:t>
            </a:r>
            <a:r>
              <a:rPr lang="en-GB" dirty="0" err="1"/>
              <a:t>werk</a:t>
            </a:r>
            <a:r>
              <a:rPr lang="en-GB" dirty="0"/>
              <a:t> </a:t>
            </a:r>
            <a:r>
              <a:rPr lang="en-GB" dirty="0" err="1"/>
              <a:t>voor</a:t>
            </a:r>
            <a:r>
              <a:rPr lang="en-GB" dirty="0"/>
              <a:t> Scouters </a:t>
            </a:r>
            <a:r>
              <a:rPr lang="en-GB" dirty="0" err="1"/>
              <a:t>tenminste</a:t>
            </a:r>
            <a:r>
              <a:rPr lang="en-GB" dirty="0"/>
              <a:t> </a:t>
            </a:r>
            <a:r>
              <a:rPr lang="en-GB" dirty="0" err="1"/>
              <a:t>iets</a:t>
            </a:r>
            <a:r>
              <a:rPr lang="en-GB" dirty="0"/>
              <a:t> </a:t>
            </a:r>
            <a:r>
              <a:rPr lang="en-GB" dirty="0" err="1"/>
              <a:t>nuttigs</a:t>
            </a:r>
            <a:r>
              <a:rPr lang="en-GB" dirty="0"/>
              <a:t> doe.</a:t>
            </a:r>
          </a:p>
          <a:p>
            <a:r>
              <a:rPr lang="en-GB" dirty="0"/>
              <a:t>Leuke </a:t>
            </a:r>
            <a:r>
              <a:rPr lang="en-GB" dirty="0" err="1"/>
              <a:t>contacten</a:t>
            </a:r>
            <a:r>
              <a:rPr lang="en-GB" dirty="0"/>
              <a:t> met </a:t>
            </a:r>
            <a:r>
              <a:rPr lang="en-GB" dirty="0" err="1"/>
              <a:t>andere</a:t>
            </a:r>
            <a:r>
              <a:rPr lang="en-GB" dirty="0"/>
              <a:t> </a:t>
            </a:r>
            <a:r>
              <a:rPr lang="en-GB" dirty="0" err="1"/>
              <a:t>vrijwilligers</a:t>
            </a:r>
            <a:endParaRPr lang="en-GB" dirty="0"/>
          </a:p>
          <a:p>
            <a:r>
              <a:rPr lang="en-GB" dirty="0"/>
              <a:t>In </a:t>
            </a:r>
            <a:r>
              <a:rPr lang="en-GB" dirty="0" err="1"/>
              <a:t>augustus</a:t>
            </a:r>
            <a:r>
              <a:rPr lang="en-GB" dirty="0"/>
              <a:t> </a:t>
            </a:r>
            <a:r>
              <a:rPr lang="en-GB" dirty="0" err="1"/>
              <a:t>een</a:t>
            </a:r>
            <a:r>
              <a:rPr lang="en-GB" dirty="0"/>
              <a:t> </a:t>
            </a:r>
            <a:r>
              <a:rPr lang="en-GB" dirty="0" err="1"/>
              <a:t>stukje</a:t>
            </a:r>
            <a:r>
              <a:rPr lang="en-GB" dirty="0"/>
              <a:t> </a:t>
            </a:r>
            <a:r>
              <a:rPr lang="en-GB" dirty="0" err="1"/>
              <a:t>Pieterpad</a:t>
            </a:r>
            <a:r>
              <a:rPr lang="en-GB" dirty="0"/>
              <a:t> </a:t>
            </a:r>
            <a:r>
              <a:rPr lang="en-GB" dirty="0" err="1"/>
              <a:t>lopen</a:t>
            </a:r>
            <a:r>
              <a:rPr lang="en-GB" dirty="0"/>
              <a:t> met </a:t>
            </a:r>
            <a:r>
              <a:rPr lang="en-GB" dirty="0" err="1"/>
              <a:t>andere</a:t>
            </a:r>
            <a:r>
              <a:rPr lang="en-GB" dirty="0"/>
              <a:t> scouters om offroad </a:t>
            </a:r>
            <a:r>
              <a:rPr lang="en-GB" dirty="0" err="1"/>
              <a:t>hulpmiddelen</a:t>
            </a:r>
            <a:r>
              <a:rPr lang="en-GB" dirty="0"/>
              <a:t> </a:t>
            </a:r>
            <a:r>
              <a:rPr lang="en-GB" dirty="0" err="1"/>
              <a:t>te</a:t>
            </a:r>
            <a:r>
              <a:rPr lang="en-GB" dirty="0"/>
              <a:t> </a:t>
            </a:r>
            <a:r>
              <a:rPr lang="en-GB" dirty="0" err="1"/>
              <a:t>tetsten</a:t>
            </a:r>
            <a:r>
              <a:rPr lang="en-GB" dirty="0"/>
              <a:t>!</a:t>
            </a:r>
          </a:p>
          <a:p>
            <a:r>
              <a:rPr lang="en-GB" dirty="0" err="1"/>
              <a:t>Leerzaam</a:t>
            </a:r>
            <a:r>
              <a:rPr lang="en-GB" dirty="0"/>
              <a:t>. Ik </a:t>
            </a:r>
            <a:r>
              <a:rPr lang="en-GB" dirty="0" err="1"/>
              <a:t>ontdekte</a:t>
            </a:r>
            <a:r>
              <a:rPr lang="en-GB" dirty="0"/>
              <a:t> er de Honni </a:t>
            </a:r>
            <a:r>
              <a:rPr lang="en-GB" dirty="0" err="1"/>
              <a:t>sjaals</a:t>
            </a:r>
            <a:r>
              <a:rPr lang="en-GB" dirty="0"/>
              <a:t> en </a:t>
            </a:r>
            <a:r>
              <a:rPr lang="en-GB" dirty="0" err="1"/>
              <a:t>dat</a:t>
            </a:r>
            <a:r>
              <a:rPr lang="en-GB" dirty="0"/>
              <a:t> </a:t>
            </a:r>
            <a:r>
              <a:rPr lang="en-GB" dirty="0" err="1"/>
              <a:t>lampen</a:t>
            </a:r>
            <a:r>
              <a:rPr lang="en-GB" dirty="0"/>
              <a:t> met </a:t>
            </a:r>
            <a:r>
              <a:rPr lang="en-GB" dirty="0" err="1"/>
              <a:t>een</a:t>
            </a:r>
            <a:r>
              <a:rPr lang="en-GB" dirty="0"/>
              <a:t> </a:t>
            </a:r>
            <a:r>
              <a:rPr lang="en-GB" dirty="0" err="1"/>
              <a:t>bewegingssensor</a:t>
            </a:r>
            <a:r>
              <a:rPr lang="en-GB" dirty="0"/>
              <a:t> best </a:t>
            </a:r>
            <a:r>
              <a:rPr lang="en-GB" dirty="0" err="1"/>
              <a:t>betaalbaar</a:t>
            </a:r>
            <a:r>
              <a:rPr lang="en-GB" dirty="0"/>
              <a:t> </a:t>
            </a:r>
            <a:r>
              <a:rPr lang="en-GB" dirty="0" err="1"/>
              <a:t>zijn</a:t>
            </a:r>
            <a:r>
              <a:rPr lang="en-GB" dirty="0"/>
              <a:t>.</a:t>
            </a:r>
          </a:p>
          <a:p>
            <a:endParaRPr lang="nl-NL" dirty="0"/>
          </a:p>
        </p:txBody>
      </p:sp>
    </p:spTree>
    <p:extLst>
      <p:ext uri="{BB962C8B-B14F-4D97-AF65-F5344CB8AC3E}">
        <p14:creationId xmlns:p14="http://schemas.microsoft.com/office/powerpoint/2010/main" val="2105022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E7591B-4325-2DD6-4C50-EE3222FB33E6}"/>
              </a:ext>
            </a:extLst>
          </p:cNvPr>
          <p:cNvSpPr>
            <a:spLocks noGrp="1"/>
          </p:cNvSpPr>
          <p:nvPr>
            <p:ph type="title"/>
          </p:nvPr>
        </p:nvSpPr>
        <p:spPr/>
        <p:txBody>
          <a:bodyPr/>
          <a:lstStyle/>
          <a:p>
            <a:endParaRPr lang="nl-NL" dirty="0"/>
          </a:p>
        </p:txBody>
      </p:sp>
      <p:sp>
        <p:nvSpPr>
          <p:cNvPr id="3" name="Tijdelijke aanduiding voor tekst 2">
            <a:extLst>
              <a:ext uri="{FF2B5EF4-FFF2-40B4-BE49-F238E27FC236}">
                <a16:creationId xmlns:a16="http://schemas.microsoft.com/office/drawing/2014/main" id="{C495EDC0-513C-1322-7AE6-4C9A4847DCBC}"/>
              </a:ext>
            </a:extLst>
          </p:cNvPr>
          <p:cNvSpPr>
            <a:spLocks noGrp="1"/>
          </p:cNvSpPr>
          <p:nvPr>
            <p:ph type="body" idx="1"/>
          </p:nvPr>
        </p:nvSpPr>
        <p:spPr/>
        <p:txBody>
          <a:bodyPr/>
          <a:lstStyle/>
          <a:p>
            <a:endParaRPr lang="en-US" dirty="0">
              <a:solidFill>
                <a:schemeClr val="tx1"/>
              </a:solidFill>
            </a:endParaRPr>
          </a:p>
          <a:p>
            <a:pPr algn="ctr"/>
            <a:r>
              <a:rPr lang="en-US" dirty="0">
                <a:solidFill>
                  <a:schemeClr val="tx1"/>
                </a:solidFill>
              </a:rPr>
              <a:t>8 van de 25 </a:t>
            </a:r>
            <a:r>
              <a:rPr lang="en-US" dirty="0" err="1">
                <a:solidFill>
                  <a:schemeClr val="tx1"/>
                </a:solidFill>
              </a:rPr>
              <a:t>vrijwilligers</a:t>
            </a:r>
            <a:r>
              <a:rPr lang="en-US" dirty="0">
                <a:solidFill>
                  <a:schemeClr val="tx1"/>
                </a:solidFill>
              </a:rPr>
              <a:t> van het Scouters team</a:t>
            </a:r>
            <a:endParaRPr lang="nl-NL" dirty="0"/>
          </a:p>
        </p:txBody>
      </p:sp>
      <p:pic>
        <p:nvPicPr>
          <p:cNvPr id="4" name="Tijdelijke aanduiding voor afbeelding 2" descr="Afbeelding met kleding, persoon, rolstoel, wiel">
            <a:extLst>
              <a:ext uri="{FF2B5EF4-FFF2-40B4-BE49-F238E27FC236}">
                <a16:creationId xmlns:a16="http://schemas.microsoft.com/office/drawing/2014/main" id="{42D952F1-5F62-4E55-9A4A-9CF2637DA709}"/>
              </a:ext>
            </a:extLst>
          </p:cNvPr>
          <p:cNvPicPr>
            <a:picLocks noGrp="1" noChangeAspect="1"/>
          </p:cNvPicPr>
          <p:nvPr>
            <p:ph type="pic" sz="quarter" idx="15"/>
          </p:nvPr>
        </p:nvPicPr>
        <p:blipFill rotWithShape="1">
          <a:blip r:embed="rId2"/>
          <a:srcRect t="23450" b="2053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Tree>
    <p:extLst>
      <p:ext uri="{BB962C8B-B14F-4D97-AF65-F5344CB8AC3E}">
        <p14:creationId xmlns:p14="http://schemas.microsoft.com/office/powerpoint/2010/main" val="2447759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87A1B4F6-D198-4E33-23D1-DBBFB5767597}"/>
              </a:ext>
            </a:extLst>
          </p:cNvPr>
          <p:cNvSpPr txBox="1"/>
          <p:nvPr/>
        </p:nvSpPr>
        <p:spPr>
          <a:xfrm>
            <a:off x="3046956" y="2668174"/>
            <a:ext cx="6093912" cy="3249672"/>
          </a:xfrm>
          <a:prstGeom prst="rect">
            <a:avLst/>
          </a:prstGeom>
          <a:noFill/>
        </p:spPr>
        <p:txBody>
          <a:bodyPr wrap="square">
            <a:spAutoFit/>
          </a:bodyPr>
          <a:lstStyle/>
          <a:p>
            <a:pPr>
              <a:lnSpc>
                <a:spcPct val="115000"/>
              </a:lnSpc>
              <a:spcAft>
                <a:spcPts val="800"/>
              </a:spcAft>
              <a:buNone/>
            </a:pPr>
            <a:r>
              <a:rPr lang="nl-NL" sz="2400" kern="100" dirty="0">
                <a:effectLst/>
                <a:latin typeface="Aptos" panose="020B0004020202020204" pitchFamily="34" charset="0"/>
                <a:ea typeface="Aptos" panose="020B0004020202020204" pitchFamily="34" charset="0"/>
                <a:cs typeface="Times New Roman" panose="02020603050405020304" pitchFamily="18" charset="0"/>
              </a:rPr>
              <a:t>Over </a:t>
            </a:r>
            <a:r>
              <a:rPr lang="nl-NL" sz="2400" dirty="0" err="1">
                <a:hlinkClick r:id="rId2"/>
              </a:rPr>
              <a:t>Scouters</a:t>
            </a:r>
            <a:r>
              <a:rPr lang="nl-NL" sz="2400" kern="100" dirty="0">
                <a:effectLst/>
                <a:latin typeface="Aptos" panose="020B0004020202020204" pitchFamily="34" charset="0"/>
                <a:ea typeface="Aptos" panose="020B0004020202020204" pitchFamily="34" charset="0"/>
                <a:cs typeface="Times New Roman" panose="02020603050405020304" pitchFamily="18" charset="0"/>
              </a:rPr>
              <a:t> kan ik een hele middag vullen. In overleg met Jolanda houd ik het daarom nu kort.</a:t>
            </a:r>
          </a:p>
          <a:p>
            <a:pPr>
              <a:lnSpc>
                <a:spcPct val="115000"/>
              </a:lnSpc>
              <a:spcAft>
                <a:spcPts val="800"/>
              </a:spcAft>
              <a:buNone/>
            </a:pPr>
            <a:endParaRPr lang="nl-NL" sz="24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nl-NL" sz="2400" kern="100" dirty="0">
                <a:effectLst/>
                <a:latin typeface="Aptos" panose="020B0004020202020204" pitchFamily="34" charset="0"/>
                <a:ea typeface="Aptos" panose="020B0004020202020204" pitchFamily="34" charset="0"/>
                <a:cs typeface="Times New Roman" panose="02020603050405020304" pitchFamily="18" charset="0"/>
              </a:rPr>
              <a:t>Een hulpmiddel dat ik bij </a:t>
            </a:r>
            <a:r>
              <a:rPr lang="nl-NL" sz="2400" kern="100" dirty="0" err="1">
                <a:effectLst/>
                <a:latin typeface="Aptos" panose="020B0004020202020204" pitchFamily="34" charset="0"/>
                <a:ea typeface="Aptos" panose="020B0004020202020204" pitchFamily="34" charset="0"/>
                <a:cs typeface="Times New Roman" panose="02020603050405020304" pitchFamily="18" charset="0"/>
              </a:rPr>
              <a:t>Scouters</a:t>
            </a:r>
            <a:r>
              <a:rPr lang="nl-NL" sz="2400" kern="100" dirty="0">
                <a:effectLst/>
                <a:latin typeface="Aptos" panose="020B0004020202020204" pitchFamily="34" charset="0"/>
                <a:ea typeface="Aptos" panose="020B0004020202020204" pitchFamily="34" charset="0"/>
                <a:cs typeface="Times New Roman" panose="02020603050405020304" pitchFamily="18" charset="0"/>
              </a:rPr>
              <a:t> tegenkwam is de </a:t>
            </a:r>
            <a:r>
              <a:rPr lang="nl-NL" sz="2400" kern="100" dirty="0" err="1">
                <a:effectLst/>
                <a:latin typeface="Aptos" panose="020B0004020202020204" pitchFamily="34" charset="0"/>
                <a:ea typeface="Aptos" panose="020B0004020202020204" pitchFamily="34" charset="0"/>
                <a:cs typeface="Times New Roman" panose="02020603050405020304" pitchFamily="18" charset="0"/>
              </a:rPr>
              <a:t>Honni</a:t>
            </a:r>
            <a:r>
              <a:rPr lang="nl-NL" sz="2400" kern="100" dirty="0">
                <a:effectLst/>
                <a:latin typeface="Aptos" panose="020B0004020202020204" pitchFamily="34" charset="0"/>
                <a:ea typeface="Aptos" panose="020B0004020202020204" pitchFamily="34" charset="0"/>
                <a:cs typeface="Times New Roman" panose="02020603050405020304" pitchFamily="18" charset="0"/>
              </a:rPr>
              <a:t> Sjaal – of, en daarom klikte ik door: de Kwijlsjaal</a:t>
            </a:r>
          </a:p>
        </p:txBody>
      </p:sp>
    </p:spTree>
    <p:extLst>
      <p:ext uri="{BB962C8B-B14F-4D97-AF65-F5344CB8AC3E}">
        <p14:creationId xmlns:p14="http://schemas.microsoft.com/office/powerpoint/2010/main" val="125587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061D5-835A-1C82-17AC-925BF50392A5}"/>
              </a:ext>
            </a:extLst>
          </p:cNvPr>
          <p:cNvSpPr>
            <a:spLocks noGrp="1"/>
          </p:cNvSpPr>
          <p:nvPr>
            <p:ph type="title"/>
          </p:nvPr>
        </p:nvSpPr>
        <p:spPr/>
        <p:txBody>
          <a:bodyPr/>
          <a:lstStyle/>
          <a:p>
            <a:r>
              <a:rPr lang="en-GB" dirty="0" err="1"/>
              <a:t>Kwijlen</a:t>
            </a:r>
            <a:r>
              <a:rPr lang="en-GB" dirty="0"/>
              <a:t>  (</a:t>
            </a:r>
            <a:r>
              <a:rPr lang="en-GB" dirty="0" err="1"/>
              <a:t>Speekselvloed</a:t>
            </a:r>
            <a:r>
              <a:rPr lang="en-GB" dirty="0"/>
              <a:t>)</a:t>
            </a:r>
            <a:endParaRPr lang="nl-NL" dirty="0"/>
          </a:p>
        </p:txBody>
      </p:sp>
      <p:sp>
        <p:nvSpPr>
          <p:cNvPr id="3" name="Tijdelijke aanduiding voor inhoud 2">
            <a:extLst>
              <a:ext uri="{FF2B5EF4-FFF2-40B4-BE49-F238E27FC236}">
                <a16:creationId xmlns:a16="http://schemas.microsoft.com/office/drawing/2014/main" id="{526CD218-923E-9BB7-FE57-16632A84C542}"/>
              </a:ext>
            </a:extLst>
          </p:cNvPr>
          <p:cNvSpPr>
            <a:spLocks noGrp="1"/>
          </p:cNvSpPr>
          <p:nvPr>
            <p:ph sz="half" idx="1"/>
          </p:nvPr>
        </p:nvSpPr>
        <p:spPr/>
        <p:txBody>
          <a:bodyPr/>
          <a:lstStyle/>
          <a:p>
            <a:r>
              <a:rPr lang="en-GB" dirty="0"/>
              <a:t>Wie van </a:t>
            </a:r>
            <a:r>
              <a:rPr lang="en-GB" dirty="0" err="1"/>
              <a:t>jullie</a:t>
            </a:r>
            <a:r>
              <a:rPr lang="en-GB" dirty="0"/>
              <a:t> </a:t>
            </a:r>
            <a:r>
              <a:rPr lang="en-GB" dirty="0" err="1"/>
              <a:t>heeft</a:t>
            </a:r>
            <a:r>
              <a:rPr lang="en-GB" dirty="0"/>
              <a:t> last van </a:t>
            </a:r>
            <a:r>
              <a:rPr lang="en-GB" dirty="0" err="1"/>
              <a:t>Kwijlen</a:t>
            </a:r>
            <a:r>
              <a:rPr lang="en-GB" dirty="0"/>
              <a:t>?</a:t>
            </a:r>
          </a:p>
          <a:p>
            <a:r>
              <a:rPr lang="en-GB" dirty="0"/>
              <a:t>Wat </a:t>
            </a:r>
            <a:r>
              <a:rPr lang="en-GB" dirty="0" err="1"/>
              <a:t>kun</a:t>
            </a:r>
            <a:r>
              <a:rPr lang="en-GB" dirty="0"/>
              <a:t> je </a:t>
            </a:r>
            <a:r>
              <a:rPr lang="en-GB" dirty="0" err="1"/>
              <a:t>hier</a:t>
            </a:r>
            <a:r>
              <a:rPr lang="en-GB" dirty="0"/>
              <a:t> </a:t>
            </a:r>
            <a:r>
              <a:rPr lang="en-GB" dirty="0" err="1"/>
              <a:t>tegen</a:t>
            </a:r>
            <a:r>
              <a:rPr lang="en-GB" dirty="0"/>
              <a:t> </a:t>
            </a:r>
            <a:r>
              <a:rPr lang="en-GB" dirty="0" err="1"/>
              <a:t>doen</a:t>
            </a:r>
            <a:r>
              <a:rPr lang="en-GB" dirty="0"/>
              <a:t>?</a:t>
            </a:r>
          </a:p>
          <a:p>
            <a:r>
              <a:rPr lang="en-GB" dirty="0"/>
              <a:t>Hoe </a:t>
            </a:r>
            <a:r>
              <a:rPr lang="en-GB" dirty="0" err="1"/>
              <a:t>houd</a:t>
            </a:r>
            <a:r>
              <a:rPr lang="en-GB" dirty="0"/>
              <a:t> je </a:t>
            </a:r>
            <a:r>
              <a:rPr lang="en-GB" dirty="0" err="1"/>
              <a:t>je</a:t>
            </a:r>
            <a:r>
              <a:rPr lang="en-GB" dirty="0"/>
              <a:t> </a:t>
            </a:r>
            <a:r>
              <a:rPr lang="en-GB" dirty="0" err="1"/>
              <a:t>kleding</a:t>
            </a:r>
            <a:r>
              <a:rPr lang="en-GB" dirty="0"/>
              <a:t> </a:t>
            </a:r>
            <a:r>
              <a:rPr lang="en-GB" dirty="0" err="1"/>
              <a:t>overdag</a:t>
            </a:r>
            <a:r>
              <a:rPr lang="en-GB" dirty="0"/>
              <a:t>  </a:t>
            </a:r>
            <a:r>
              <a:rPr lang="en-GB" dirty="0" err="1"/>
              <a:t>schoon</a:t>
            </a:r>
            <a:r>
              <a:rPr lang="en-GB" dirty="0"/>
              <a:t>?</a:t>
            </a:r>
            <a:endParaRPr lang="nl-NL" dirty="0"/>
          </a:p>
        </p:txBody>
      </p:sp>
      <p:sp>
        <p:nvSpPr>
          <p:cNvPr id="4" name="Tijdelijke aanduiding voor inhoud 3">
            <a:extLst>
              <a:ext uri="{FF2B5EF4-FFF2-40B4-BE49-F238E27FC236}">
                <a16:creationId xmlns:a16="http://schemas.microsoft.com/office/drawing/2014/main" id="{CC2CEAEE-82E5-2266-C411-DEF50B7B409B}"/>
              </a:ext>
            </a:extLst>
          </p:cNvPr>
          <p:cNvSpPr>
            <a:spLocks noGrp="1"/>
          </p:cNvSpPr>
          <p:nvPr>
            <p:ph sz="half" idx="2"/>
          </p:nvPr>
        </p:nvSpPr>
        <p:spPr/>
        <p:txBody>
          <a:bodyPr/>
          <a:lstStyle/>
          <a:p>
            <a:endParaRPr lang="nl-NL"/>
          </a:p>
        </p:txBody>
      </p:sp>
    </p:spTree>
    <p:extLst>
      <p:ext uri="{BB962C8B-B14F-4D97-AF65-F5344CB8AC3E}">
        <p14:creationId xmlns:p14="http://schemas.microsoft.com/office/powerpoint/2010/main" val="3909055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902F2F-8249-155F-A336-DF7895B9D314}"/>
              </a:ext>
            </a:extLst>
          </p:cNvPr>
          <p:cNvSpPr>
            <a:spLocks noGrp="1"/>
          </p:cNvSpPr>
          <p:nvPr>
            <p:ph type="title"/>
          </p:nvPr>
        </p:nvSpPr>
        <p:spPr/>
        <p:txBody>
          <a:bodyPr/>
          <a:lstStyle/>
          <a:p>
            <a:r>
              <a:rPr lang="en-GB" dirty="0"/>
              <a:t>Scouters</a:t>
            </a:r>
            <a:endParaRPr lang="nl-NL" dirty="0"/>
          </a:p>
        </p:txBody>
      </p:sp>
      <p:sp>
        <p:nvSpPr>
          <p:cNvPr id="3" name="Tijdelijke aanduiding voor inhoud 2">
            <a:extLst>
              <a:ext uri="{FF2B5EF4-FFF2-40B4-BE49-F238E27FC236}">
                <a16:creationId xmlns:a16="http://schemas.microsoft.com/office/drawing/2014/main" id="{0502BA9D-D982-4901-24C5-7B6B541AD967}"/>
              </a:ext>
            </a:extLst>
          </p:cNvPr>
          <p:cNvSpPr>
            <a:spLocks noGrp="1"/>
          </p:cNvSpPr>
          <p:nvPr>
            <p:ph sz="half" idx="1"/>
          </p:nvPr>
        </p:nvSpPr>
        <p:spPr/>
        <p:txBody>
          <a:bodyPr/>
          <a:lstStyle/>
          <a:p>
            <a:r>
              <a:rPr lang="en-GB" dirty="0" err="1"/>
              <a:t>Zoeken</a:t>
            </a:r>
            <a:r>
              <a:rPr lang="en-GB" dirty="0"/>
              <a:t> </a:t>
            </a:r>
            <a:r>
              <a:rPr lang="en-GB" dirty="0" err="1"/>
              <a:t>bij</a:t>
            </a:r>
            <a:r>
              <a:rPr lang="en-GB" dirty="0"/>
              <a:t> </a:t>
            </a:r>
            <a:r>
              <a:rPr lang="en-GB" dirty="0" err="1"/>
              <a:t>hulpmiddelen</a:t>
            </a:r>
            <a:r>
              <a:rPr lang="en-GB" dirty="0"/>
              <a:t> op </a:t>
            </a:r>
            <a:r>
              <a:rPr lang="en-GB" dirty="0" err="1"/>
              <a:t>kwijl</a:t>
            </a:r>
            <a:endParaRPr lang="en-GB" dirty="0"/>
          </a:p>
          <a:p>
            <a:r>
              <a:rPr lang="en-GB" dirty="0">
                <a:hlinkClick r:id="rId2"/>
              </a:rPr>
              <a:t>https://scouters.nl/hulpmiddelen/eten-en-drinken/eten/kwijlsjaal/kwijlsjaal-honni</a:t>
            </a:r>
            <a:endParaRPr lang="en-GB" dirty="0"/>
          </a:p>
          <a:p>
            <a:endParaRPr lang="en-GB" dirty="0"/>
          </a:p>
          <a:p>
            <a:endParaRPr lang="nl-NL" dirty="0"/>
          </a:p>
        </p:txBody>
      </p:sp>
      <p:pic>
        <p:nvPicPr>
          <p:cNvPr id="6" name="Tijdelijke aanduiding voor inhoud 5" descr="Afbeelding met textiel, Patroon (modeontwerpen), stof, Magenta&#10;&#10;Door AI gegenereerde inhoud is mogelijk onjuist.">
            <a:extLst>
              <a:ext uri="{FF2B5EF4-FFF2-40B4-BE49-F238E27FC236}">
                <a16:creationId xmlns:a16="http://schemas.microsoft.com/office/drawing/2014/main" id="{861E9229-F5FB-185A-0994-8CB0BF6C46F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45576" y="1825625"/>
            <a:ext cx="4034848" cy="4351338"/>
          </a:xfrm>
        </p:spPr>
      </p:pic>
    </p:spTree>
    <p:extLst>
      <p:ext uri="{BB962C8B-B14F-4D97-AF65-F5344CB8AC3E}">
        <p14:creationId xmlns:p14="http://schemas.microsoft.com/office/powerpoint/2010/main" val="367963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1DC347-2295-6E87-77B7-315E4948CE54}"/>
              </a:ext>
            </a:extLst>
          </p:cNvPr>
          <p:cNvSpPr>
            <a:spLocks noGrp="1"/>
          </p:cNvSpPr>
          <p:nvPr>
            <p:ph type="title"/>
          </p:nvPr>
        </p:nvSpPr>
        <p:spPr/>
        <p:txBody>
          <a:bodyPr/>
          <a:lstStyle/>
          <a:p>
            <a:endParaRPr lang="nl-NL"/>
          </a:p>
        </p:txBody>
      </p:sp>
      <p:pic>
        <p:nvPicPr>
          <p:cNvPr id="5" name="Tijdelijke aanduiding voor inhoud 4" descr="Afbeelding met tekst, kleding, Website, schermopname&#10;&#10;Door AI gegenereerde inhoud is mogelijk onjuist.">
            <a:extLst>
              <a:ext uri="{FF2B5EF4-FFF2-40B4-BE49-F238E27FC236}">
                <a16:creationId xmlns:a16="http://schemas.microsoft.com/office/drawing/2014/main" id="{8E1A56ED-CFE1-6AC6-9CBE-E2C17173A5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508905"/>
            <a:ext cx="10515600" cy="2984777"/>
          </a:xfrm>
        </p:spPr>
      </p:pic>
    </p:spTree>
    <p:extLst>
      <p:ext uri="{BB962C8B-B14F-4D97-AF65-F5344CB8AC3E}">
        <p14:creationId xmlns:p14="http://schemas.microsoft.com/office/powerpoint/2010/main" val="2382708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D3C69-17B6-6E0D-72A9-2A6ED307A03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F31C97F-AE64-701D-973B-487331FC6A92}"/>
              </a:ext>
            </a:extLst>
          </p:cNvPr>
          <p:cNvSpPr>
            <a:spLocks noGrp="1"/>
          </p:cNvSpPr>
          <p:nvPr>
            <p:ph sz="half" idx="1"/>
          </p:nvPr>
        </p:nvSpPr>
        <p:spPr/>
        <p:txBody>
          <a:bodyPr/>
          <a:lstStyle/>
          <a:p>
            <a:r>
              <a:rPr lang="en-GB" dirty="0"/>
              <a:t>Meer over Honni </a:t>
            </a:r>
            <a:r>
              <a:rPr lang="en-GB" dirty="0" err="1"/>
              <a:t>sjaals</a:t>
            </a:r>
            <a:endParaRPr lang="en-GB" dirty="0"/>
          </a:p>
          <a:p>
            <a:r>
              <a:rPr lang="nl-NL" dirty="0">
                <a:hlinkClick r:id="rId2"/>
              </a:rPr>
              <a:t>https://www.honnisjaal.nl/</a:t>
            </a:r>
            <a:endParaRPr lang="nl-NL" dirty="0"/>
          </a:p>
          <a:p>
            <a:endParaRPr lang="nl-NL" dirty="0"/>
          </a:p>
          <a:p>
            <a:endParaRPr lang="nl-NL" dirty="0"/>
          </a:p>
          <a:p>
            <a:pPr algn="ctr"/>
            <a:r>
              <a:rPr lang="nl-NL" dirty="0"/>
              <a:t>VRAGEN??</a:t>
            </a:r>
          </a:p>
        </p:txBody>
      </p:sp>
      <p:sp>
        <p:nvSpPr>
          <p:cNvPr id="4" name="Tijdelijke aanduiding voor inhoud 3">
            <a:extLst>
              <a:ext uri="{FF2B5EF4-FFF2-40B4-BE49-F238E27FC236}">
                <a16:creationId xmlns:a16="http://schemas.microsoft.com/office/drawing/2014/main" id="{7EB726C9-7C32-E1C6-6693-A8A17D7992BE}"/>
              </a:ext>
            </a:extLst>
          </p:cNvPr>
          <p:cNvSpPr>
            <a:spLocks noGrp="1"/>
          </p:cNvSpPr>
          <p:nvPr>
            <p:ph sz="half" idx="2"/>
          </p:nvPr>
        </p:nvSpPr>
        <p:spPr/>
        <p:txBody>
          <a:bodyPr/>
          <a:lstStyle/>
          <a:p>
            <a:pPr marL="0" indent="0">
              <a:buNone/>
            </a:pPr>
            <a:endParaRPr lang="nl-NL" dirty="0"/>
          </a:p>
        </p:txBody>
      </p:sp>
    </p:spTree>
    <p:extLst>
      <p:ext uri="{BB962C8B-B14F-4D97-AF65-F5344CB8AC3E}">
        <p14:creationId xmlns:p14="http://schemas.microsoft.com/office/powerpoint/2010/main" val="3715988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411E7-01F5-A18D-ED2B-E7E2644F903D}"/>
              </a:ext>
            </a:extLst>
          </p:cNvPr>
          <p:cNvSpPr>
            <a:spLocks noGrp="1"/>
          </p:cNvSpPr>
          <p:nvPr>
            <p:ph type="title"/>
          </p:nvPr>
        </p:nvSpPr>
        <p:spPr/>
        <p:txBody>
          <a:bodyPr/>
          <a:lstStyle/>
          <a:p>
            <a:pPr algn="ctr"/>
            <a:r>
              <a:rPr lang="en-GB" dirty="0"/>
              <a:t>Ik </a:t>
            </a:r>
            <a:r>
              <a:rPr lang="en-GB" dirty="0" err="1"/>
              <a:t>heb</a:t>
            </a:r>
            <a:r>
              <a:rPr lang="en-GB" dirty="0"/>
              <a:t> </a:t>
            </a:r>
            <a:r>
              <a:rPr lang="en-GB" dirty="0" err="1"/>
              <a:t>dit</a:t>
            </a:r>
            <a:r>
              <a:rPr lang="en-GB" dirty="0"/>
              <a:t> nooit </a:t>
            </a:r>
            <a:r>
              <a:rPr lang="en-GB" dirty="0" err="1"/>
              <a:t>eerder</a:t>
            </a:r>
            <a:r>
              <a:rPr lang="en-GB" dirty="0"/>
              <a:t> </a:t>
            </a:r>
            <a:r>
              <a:rPr lang="en-GB" dirty="0" err="1"/>
              <a:t>gedaan</a:t>
            </a:r>
            <a:r>
              <a:rPr lang="en-GB" dirty="0"/>
              <a:t>, </a:t>
            </a:r>
            <a:br>
              <a:rPr lang="en-GB" dirty="0"/>
            </a:br>
            <a:r>
              <a:rPr lang="en-GB" dirty="0" err="1"/>
              <a:t>dus</a:t>
            </a:r>
            <a:r>
              <a:rPr lang="en-GB" dirty="0"/>
              <a:t> </a:t>
            </a:r>
            <a:r>
              <a:rPr lang="en-GB" dirty="0" err="1"/>
              <a:t>ik</a:t>
            </a:r>
            <a:r>
              <a:rPr lang="en-GB" dirty="0"/>
              <a:t> </a:t>
            </a:r>
            <a:r>
              <a:rPr lang="en-GB" dirty="0" err="1"/>
              <a:t>kan</a:t>
            </a:r>
            <a:r>
              <a:rPr lang="en-GB" dirty="0"/>
              <a:t> het vast </a:t>
            </a:r>
            <a:r>
              <a:rPr lang="en-GB" dirty="0" err="1"/>
              <a:t>wel</a:t>
            </a:r>
            <a:endParaRPr lang="nl-NL" dirty="0"/>
          </a:p>
        </p:txBody>
      </p:sp>
      <p:pic>
        <p:nvPicPr>
          <p:cNvPr id="7" name="Tijdelijke aanduiding voor inhoud 6">
            <a:extLst>
              <a:ext uri="{FF2B5EF4-FFF2-40B4-BE49-F238E27FC236}">
                <a16:creationId xmlns:a16="http://schemas.microsoft.com/office/drawing/2014/main" id="{9D65BEF9-E623-9C54-26A8-7F6BE6A526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4362" y="2124869"/>
            <a:ext cx="3343275" cy="3752850"/>
          </a:xfrm>
        </p:spPr>
      </p:pic>
    </p:spTree>
    <p:extLst>
      <p:ext uri="{BB962C8B-B14F-4D97-AF65-F5344CB8AC3E}">
        <p14:creationId xmlns:p14="http://schemas.microsoft.com/office/powerpoint/2010/main" val="233475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C4EEC-9336-9E2C-D8F6-2709106DB793}"/>
              </a:ext>
            </a:extLst>
          </p:cNvPr>
          <p:cNvSpPr>
            <a:spLocks noGrp="1"/>
          </p:cNvSpPr>
          <p:nvPr>
            <p:ph type="title"/>
          </p:nvPr>
        </p:nvSpPr>
        <p:spPr/>
        <p:txBody>
          <a:bodyPr/>
          <a:lstStyle/>
          <a:p>
            <a:r>
              <a:rPr lang="en-GB" dirty="0" err="1"/>
              <a:t>Voorstellen</a:t>
            </a:r>
            <a:endParaRPr lang="nl-NL" dirty="0"/>
          </a:p>
        </p:txBody>
      </p:sp>
      <p:sp>
        <p:nvSpPr>
          <p:cNvPr id="3" name="Tijdelijke aanduiding voor inhoud 2">
            <a:extLst>
              <a:ext uri="{FF2B5EF4-FFF2-40B4-BE49-F238E27FC236}">
                <a16:creationId xmlns:a16="http://schemas.microsoft.com/office/drawing/2014/main" id="{6748D2E8-7528-F1D3-F742-8883641397B2}"/>
              </a:ext>
            </a:extLst>
          </p:cNvPr>
          <p:cNvSpPr>
            <a:spLocks noGrp="1"/>
          </p:cNvSpPr>
          <p:nvPr>
            <p:ph idx="1"/>
          </p:nvPr>
        </p:nvSpPr>
        <p:spPr/>
        <p:txBody>
          <a:bodyPr>
            <a:normAutofit/>
          </a:bodyPr>
          <a:lstStyle/>
          <a:p>
            <a:endParaRPr lang="nl-NL" dirty="0"/>
          </a:p>
          <a:p>
            <a:endParaRPr lang="nl-NL" dirty="0"/>
          </a:p>
        </p:txBody>
      </p:sp>
      <p:sp>
        <p:nvSpPr>
          <p:cNvPr id="4" name="Tijdelijke aanduiding voor tekst 3">
            <a:extLst>
              <a:ext uri="{FF2B5EF4-FFF2-40B4-BE49-F238E27FC236}">
                <a16:creationId xmlns:a16="http://schemas.microsoft.com/office/drawing/2014/main" id="{0C1C7CB4-71C8-2229-A55C-5D8F3A7AE325}"/>
              </a:ext>
            </a:extLst>
          </p:cNvPr>
          <p:cNvSpPr>
            <a:spLocks noGrp="1"/>
          </p:cNvSpPr>
          <p:nvPr>
            <p:ph type="body" sz="half" idx="2"/>
          </p:nvPr>
        </p:nvSpPr>
        <p:spPr>
          <a:xfrm>
            <a:off x="839788" y="2057400"/>
            <a:ext cx="4834502" cy="3811588"/>
          </a:xfrm>
        </p:spPr>
        <p:txBody>
          <a:bodyPr>
            <a:noAutofit/>
          </a:bodyPr>
          <a:lstStyle/>
          <a:p>
            <a:pPr marL="342900" indent="-342900">
              <a:buFont typeface="Arial" panose="020B0604020202020204" pitchFamily="34" charset="0"/>
              <a:buChar char="•"/>
            </a:pPr>
            <a:r>
              <a:rPr lang="nl-NL" sz="2000" dirty="0"/>
              <a:t>December  2018 stoppen met betaald werk  na 45 jaar als (wijk)verpleegkundige</a:t>
            </a:r>
          </a:p>
          <a:p>
            <a:pPr marL="342900" indent="-342900">
              <a:buFont typeface="Arial" panose="020B0604020202020204" pitchFamily="34" charset="0"/>
              <a:buChar char="•"/>
            </a:pPr>
            <a:r>
              <a:rPr lang="nl-NL" sz="2000" dirty="0"/>
              <a:t>26 januari 2021 diagnose Parkinson</a:t>
            </a:r>
          </a:p>
          <a:p>
            <a:pPr marL="342900" indent="-342900">
              <a:buFont typeface="Arial" panose="020B0604020202020204" pitchFamily="34" charset="0"/>
              <a:buChar char="•"/>
            </a:pPr>
            <a:r>
              <a:rPr lang="nl-NL" sz="2000" dirty="0"/>
              <a:t>23 maart 2021 echtgenoot overleden </a:t>
            </a:r>
          </a:p>
          <a:p>
            <a:pPr marL="342900" indent="-342900">
              <a:buFont typeface="Arial" panose="020B0604020202020204" pitchFamily="34" charset="0"/>
              <a:buChar char="•"/>
            </a:pPr>
            <a:r>
              <a:rPr lang="nl-NL" sz="2000" dirty="0"/>
              <a:t>In de loop van 2022 kennisgemaakt met </a:t>
            </a:r>
            <a:r>
              <a:rPr lang="nl-NL" sz="2000" dirty="0" err="1">
                <a:hlinkClick r:id="rId2"/>
              </a:rPr>
              <a:t>Scouters</a:t>
            </a:r>
            <a:r>
              <a:rPr lang="nl-NL" sz="2000" dirty="0"/>
              <a:t> (</a:t>
            </a:r>
            <a:r>
              <a:rPr lang="nl-NL" sz="2000" dirty="0" err="1"/>
              <a:t>i.v.m</a:t>
            </a:r>
            <a:r>
              <a:rPr lang="nl-NL" sz="2000" dirty="0"/>
              <a:t> gebroken arm – zoeken naar kleine afwasmachine ) </a:t>
            </a:r>
          </a:p>
        </p:txBody>
      </p:sp>
      <p:pic>
        <p:nvPicPr>
          <p:cNvPr id="6" name="Afbeelding 5" descr="Afbeelding met Menselijk gezicht, persoon, kleding, glimlach&#10;&#10;Door AI gegenereerde inhoud is mogelijk onjuist.">
            <a:extLst>
              <a:ext uri="{FF2B5EF4-FFF2-40B4-BE49-F238E27FC236}">
                <a16:creationId xmlns:a16="http://schemas.microsoft.com/office/drawing/2014/main" id="{53022C09-94C2-A524-FCE4-E99EB9F18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543" y="399097"/>
            <a:ext cx="5017008" cy="6050280"/>
          </a:xfrm>
          <a:prstGeom prst="rect">
            <a:avLst/>
          </a:prstGeom>
        </p:spPr>
      </p:pic>
    </p:spTree>
    <p:extLst>
      <p:ext uri="{BB962C8B-B14F-4D97-AF65-F5344CB8AC3E}">
        <p14:creationId xmlns:p14="http://schemas.microsoft.com/office/powerpoint/2010/main" val="642485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561D7-D643-C97B-651F-2CA0D92E27FF}"/>
              </a:ext>
            </a:extLst>
          </p:cNvPr>
          <p:cNvSpPr>
            <a:spLocks noGrp="1"/>
          </p:cNvSpPr>
          <p:nvPr>
            <p:ph type="title"/>
          </p:nvPr>
        </p:nvSpPr>
        <p:spPr/>
        <p:txBody>
          <a:bodyPr/>
          <a:lstStyle/>
          <a:p>
            <a:r>
              <a:rPr lang="en-GB" dirty="0" err="1"/>
              <a:t>Wanneer</a:t>
            </a:r>
            <a:r>
              <a:rPr lang="en-GB" dirty="0"/>
              <a:t> </a:t>
            </a:r>
            <a:r>
              <a:rPr lang="en-GB" dirty="0" err="1"/>
              <a:t>noem</a:t>
            </a:r>
            <a:r>
              <a:rPr lang="en-GB" dirty="0"/>
              <a:t> </a:t>
            </a:r>
            <a:r>
              <a:rPr lang="en-GB" dirty="0" err="1"/>
              <a:t>ik</a:t>
            </a:r>
            <a:r>
              <a:rPr lang="en-GB" dirty="0"/>
              <a:t> </a:t>
            </a:r>
            <a:r>
              <a:rPr lang="en-GB" dirty="0" err="1"/>
              <a:t>iets</a:t>
            </a:r>
            <a:r>
              <a:rPr lang="en-GB" dirty="0"/>
              <a:t> </a:t>
            </a:r>
            <a:r>
              <a:rPr lang="en-GB" dirty="0" err="1"/>
              <a:t>een</a:t>
            </a:r>
            <a:r>
              <a:rPr lang="en-GB" dirty="0"/>
              <a:t> Hobby</a:t>
            </a:r>
            <a:endParaRPr lang="nl-NL" dirty="0"/>
          </a:p>
        </p:txBody>
      </p:sp>
      <p:sp>
        <p:nvSpPr>
          <p:cNvPr id="3" name="Tijdelijke aanduiding voor inhoud 2">
            <a:extLst>
              <a:ext uri="{FF2B5EF4-FFF2-40B4-BE49-F238E27FC236}">
                <a16:creationId xmlns:a16="http://schemas.microsoft.com/office/drawing/2014/main" id="{A2B4C30C-E464-0CD1-EDF8-86E19272A763}"/>
              </a:ext>
            </a:extLst>
          </p:cNvPr>
          <p:cNvSpPr>
            <a:spLocks noGrp="1"/>
          </p:cNvSpPr>
          <p:nvPr>
            <p:ph sz="half" idx="1"/>
          </p:nvPr>
        </p:nvSpPr>
        <p:spPr/>
        <p:txBody>
          <a:bodyPr/>
          <a:lstStyle/>
          <a:p>
            <a:r>
              <a:rPr lang="en-GB" dirty="0"/>
              <a:t>Ik </a:t>
            </a:r>
            <a:r>
              <a:rPr lang="en-GB" dirty="0" err="1"/>
              <a:t>vind</a:t>
            </a:r>
            <a:r>
              <a:rPr lang="en-GB" dirty="0"/>
              <a:t> het </a:t>
            </a:r>
            <a:r>
              <a:rPr lang="en-GB" dirty="0" err="1"/>
              <a:t>leuk</a:t>
            </a:r>
            <a:r>
              <a:rPr lang="en-GB" dirty="0"/>
              <a:t> </a:t>
            </a:r>
          </a:p>
          <a:p>
            <a:endParaRPr lang="en-GB" dirty="0"/>
          </a:p>
          <a:p>
            <a:r>
              <a:rPr lang="en-GB" dirty="0"/>
              <a:t>Ik </a:t>
            </a:r>
            <a:r>
              <a:rPr lang="en-GB" dirty="0" err="1"/>
              <a:t>besteed</a:t>
            </a:r>
            <a:r>
              <a:rPr lang="en-GB" dirty="0"/>
              <a:t> er </a:t>
            </a:r>
            <a:r>
              <a:rPr lang="en-GB" dirty="0" err="1"/>
              <a:t>graag</a:t>
            </a:r>
            <a:r>
              <a:rPr lang="en-GB" dirty="0"/>
              <a:t> (</a:t>
            </a:r>
            <a:r>
              <a:rPr lang="en-GB" dirty="0" err="1"/>
              <a:t>veel</a:t>
            </a:r>
            <a:r>
              <a:rPr lang="en-GB" dirty="0"/>
              <a:t>) </a:t>
            </a:r>
            <a:r>
              <a:rPr lang="en-GB" dirty="0" err="1"/>
              <a:t>tijd</a:t>
            </a:r>
            <a:r>
              <a:rPr lang="en-GB" dirty="0"/>
              <a:t> </a:t>
            </a:r>
            <a:r>
              <a:rPr lang="en-GB" dirty="0" err="1"/>
              <a:t>aan</a:t>
            </a:r>
            <a:endParaRPr lang="nl-NL" strike="sngStrike" dirty="0"/>
          </a:p>
          <a:p>
            <a:endParaRPr lang="nl-NL" dirty="0"/>
          </a:p>
        </p:txBody>
      </p:sp>
      <p:sp>
        <p:nvSpPr>
          <p:cNvPr id="4" name="Tijdelijke aanduiding voor inhoud 3">
            <a:extLst>
              <a:ext uri="{FF2B5EF4-FFF2-40B4-BE49-F238E27FC236}">
                <a16:creationId xmlns:a16="http://schemas.microsoft.com/office/drawing/2014/main" id="{F06445A6-28EE-3290-89A6-5A4E898E3885}"/>
              </a:ext>
            </a:extLst>
          </p:cNvPr>
          <p:cNvSpPr>
            <a:spLocks noGrp="1"/>
          </p:cNvSpPr>
          <p:nvPr>
            <p:ph sz="half" idx="2"/>
          </p:nvPr>
        </p:nvSpPr>
        <p:spPr/>
        <p:txBody>
          <a:bodyPr/>
          <a:lstStyle/>
          <a:p>
            <a:pPr marL="0" indent="0">
              <a:buNone/>
            </a:pPr>
            <a:endParaRPr lang="nl-NL" strike="sngStrike" dirty="0"/>
          </a:p>
        </p:txBody>
      </p:sp>
    </p:spTree>
    <p:extLst>
      <p:ext uri="{BB962C8B-B14F-4D97-AF65-F5344CB8AC3E}">
        <p14:creationId xmlns:p14="http://schemas.microsoft.com/office/powerpoint/2010/main" val="2072438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60785-0CFC-81BA-759E-869C9C909669}"/>
              </a:ext>
            </a:extLst>
          </p:cNvPr>
          <p:cNvSpPr>
            <a:spLocks noGrp="1"/>
          </p:cNvSpPr>
          <p:nvPr>
            <p:ph type="title"/>
          </p:nvPr>
        </p:nvSpPr>
        <p:spPr/>
        <p:txBody>
          <a:bodyPr/>
          <a:lstStyle/>
          <a:p>
            <a:r>
              <a:rPr lang="en-GB" dirty="0" err="1"/>
              <a:t>Mijn</a:t>
            </a:r>
            <a:r>
              <a:rPr lang="en-GB" dirty="0"/>
              <a:t> hobby’s </a:t>
            </a:r>
            <a:r>
              <a:rPr lang="en-GB" dirty="0" err="1"/>
              <a:t>zijn</a:t>
            </a:r>
            <a:r>
              <a:rPr lang="en-GB" dirty="0"/>
              <a:t> </a:t>
            </a:r>
            <a:r>
              <a:rPr lang="en-GB" dirty="0" err="1"/>
              <a:t>o.a.</a:t>
            </a:r>
            <a:r>
              <a:rPr lang="en-GB" dirty="0"/>
              <a:t>:</a:t>
            </a:r>
            <a:endParaRPr lang="nl-NL" dirty="0"/>
          </a:p>
        </p:txBody>
      </p:sp>
      <p:sp>
        <p:nvSpPr>
          <p:cNvPr id="3" name="Tijdelijke aanduiding voor inhoud 2">
            <a:extLst>
              <a:ext uri="{FF2B5EF4-FFF2-40B4-BE49-F238E27FC236}">
                <a16:creationId xmlns:a16="http://schemas.microsoft.com/office/drawing/2014/main" id="{8157DE7C-19BC-2128-310E-9CCE7EA18B75}"/>
              </a:ext>
            </a:extLst>
          </p:cNvPr>
          <p:cNvSpPr>
            <a:spLocks noGrp="1"/>
          </p:cNvSpPr>
          <p:nvPr>
            <p:ph sz="half" idx="1"/>
          </p:nvPr>
        </p:nvSpPr>
        <p:spPr/>
        <p:txBody>
          <a:bodyPr/>
          <a:lstStyle/>
          <a:p>
            <a:r>
              <a:rPr lang="nl-NL" dirty="0"/>
              <a:t>Wandelen  / lopen</a:t>
            </a:r>
          </a:p>
          <a:p>
            <a:r>
              <a:rPr lang="nl-NL" dirty="0"/>
              <a:t>Fietsen </a:t>
            </a:r>
          </a:p>
          <a:p>
            <a:r>
              <a:rPr lang="nl-NL" dirty="0" err="1">
                <a:hlinkClick r:id="rId2"/>
              </a:rPr>
              <a:t>Scouters</a:t>
            </a:r>
            <a:endParaRPr lang="nl-NL" dirty="0"/>
          </a:p>
          <a:p>
            <a:r>
              <a:rPr lang="nl-NL" dirty="0"/>
              <a:t>De eigen website met </a:t>
            </a:r>
            <a:r>
              <a:rPr lang="nl-NL" dirty="0">
                <a:hlinkClick r:id="rId3"/>
              </a:rPr>
              <a:t>blog</a:t>
            </a:r>
            <a:r>
              <a:rPr lang="nl-NL" dirty="0"/>
              <a:t> en stamboom</a:t>
            </a:r>
          </a:p>
          <a:p>
            <a:r>
              <a:rPr lang="nl-NL" dirty="0" err="1">
                <a:hlinkClick r:id="rId4"/>
              </a:rPr>
              <a:t>Biodanza</a:t>
            </a:r>
            <a:endParaRPr lang="nl-NL" dirty="0"/>
          </a:p>
          <a:p>
            <a:endParaRPr lang="nl-NL" dirty="0"/>
          </a:p>
        </p:txBody>
      </p:sp>
      <p:pic>
        <p:nvPicPr>
          <p:cNvPr id="6" name="Tijdelijke aanduiding voor inhoud 5" descr="Afbeelding met buitenshuis, wiel, Fietswiel, grond&#10;&#10;Door AI gegenereerde inhoud is mogelijk onjuist.">
            <a:extLst>
              <a:ext uri="{FF2B5EF4-FFF2-40B4-BE49-F238E27FC236}">
                <a16:creationId xmlns:a16="http://schemas.microsoft.com/office/drawing/2014/main" id="{EC829619-A89E-5DDF-A82C-DFABF2ACF01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131248" y="1850677"/>
            <a:ext cx="3263503" cy="4351338"/>
          </a:xfrm>
        </p:spPr>
      </p:pic>
    </p:spTree>
    <p:extLst>
      <p:ext uri="{BB962C8B-B14F-4D97-AF65-F5344CB8AC3E}">
        <p14:creationId xmlns:p14="http://schemas.microsoft.com/office/powerpoint/2010/main" val="2095695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A477F-A9C2-7BF1-1A46-ED50C489DE6F}"/>
              </a:ext>
            </a:extLst>
          </p:cNvPr>
          <p:cNvSpPr>
            <a:spLocks noGrp="1"/>
          </p:cNvSpPr>
          <p:nvPr>
            <p:ph type="title"/>
          </p:nvPr>
        </p:nvSpPr>
        <p:spPr/>
        <p:txBody>
          <a:bodyPr/>
          <a:lstStyle/>
          <a:p>
            <a:r>
              <a:rPr lang="en-GB" dirty="0" err="1"/>
              <a:t>Vraag</a:t>
            </a:r>
            <a:endParaRPr lang="nl-NL" dirty="0"/>
          </a:p>
        </p:txBody>
      </p:sp>
      <p:sp>
        <p:nvSpPr>
          <p:cNvPr id="3" name="Tijdelijke aanduiding voor inhoud 2">
            <a:extLst>
              <a:ext uri="{FF2B5EF4-FFF2-40B4-BE49-F238E27FC236}">
                <a16:creationId xmlns:a16="http://schemas.microsoft.com/office/drawing/2014/main" id="{849B7336-3FA9-E4DC-FA3D-E20619E4B752}"/>
              </a:ext>
            </a:extLst>
          </p:cNvPr>
          <p:cNvSpPr>
            <a:spLocks noGrp="1"/>
          </p:cNvSpPr>
          <p:nvPr>
            <p:ph sz="half" idx="1"/>
          </p:nvPr>
        </p:nvSpPr>
        <p:spPr/>
        <p:txBody>
          <a:bodyPr/>
          <a:lstStyle/>
          <a:p>
            <a:r>
              <a:rPr lang="en-GB" dirty="0"/>
              <a:t>Wat doe je </a:t>
            </a:r>
            <a:r>
              <a:rPr lang="en-GB" dirty="0" err="1"/>
              <a:t>als</a:t>
            </a:r>
            <a:r>
              <a:rPr lang="en-GB" dirty="0"/>
              <a:t> je </a:t>
            </a:r>
            <a:r>
              <a:rPr lang="en-GB" dirty="0" err="1"/>
              <a:t>niet</a:t>
            </a:r>
            <a:r>
              <a:rPr lang="en-GB" dirty="0"/>
              <a:t> </a:t>
            </a:r>
            <a:r>
              <a:rPr lang="en-GB" dirty="0" err="1"/>
              <a:t>meer</a:t>
            </a:r>
            <a:r>
              <a:rPr lang="en-GB" dirty="0"/>
              <a:t> </a:t>
            </a:r>
            <a:r>
              <a:rPr lang="en-GB" dirty="0" err="1"/>
              <a:t>durft</a:t>
            </a:r>
            <a:r>
              <a:rPr lang="en-GB" dirty="0"/>
              <a:t> </a:t>
            </a:r>
            <a:r>
              <a:rPr lang="en-GB" dirty="0" err="1"/>
              <a:t>te</a:t>
            </a:r>
            <a:r>
              <a:rPr lang="en-GB" dirty="0"/>
              <a:t> </a:t>
            </a:r>
            <a:r>
              <a:rPr lang="en-GB" dirty="0" err="1"/>
              <a:t>fietsen</a:t>
            </a:r>
            <a:r>
              <a:rPr lang="en-GB" dirty="0"/>
              <a:t>?</a:t>
            </a:r>
            <a:endParaRPr lang="nl-NL" dirty="0"/>
          </a:p>
        </p:txBody>
      </p:sp>
      <p:sp>
        <p:nvSpPr>
          <p:cNvPr id="4" name="Tijdelijke aanduiding voor inhoud 3">
            <a:extLst>
              <a:ext uri="{FF2B5EF4-FFF2-40B4-BE49-F238E27FC236}">
                <a16:creationId xmlns:a16="http://schemas.microsoft.com/office/drawing/2014/main" id="{BBD8316E-F68A-2B72-0293-5544FA8A6D91}"/>
              </a:ext>
            </a:extLst>
          </p:cNvPr>
          <p:cNvSpPr>
            <a:spLocks noGrp="1"/>
          </p:cNvSpPr>
          <p:nvPr>
            <p:ph sz="half" idx="2"/>
          </p:nvPr>
        </p:nvSpPr>
        <p:spPr/>
        <p:txBody>
          <a:bodyPr/>
          <a:lstStyle/>
          <a:p>
            <a:r>
              <a:rPr lang="en-GB" dirty="0"/>
              <a:t>A. </a:t>
            </a:r>
            <a:r>
              <a:rPr lang="en-GB" dirty="0" err="1"/>
              <a:t>Niet</a:t>
            </a:r>
            <a:r>
              <a:rPr lang="en-GB" dirty="0"/>
              <a:t> </a:t>
            </a:r>
            <a:r>
              <a:rPr lang="en-GB" dirty="0" err="1"/>
              <a:t>meer</a:t>
            </a:r>
            <a:r>
              <a:rPr lang="en-GB" dirty="0"/>
              <a:t> </a:t>
            </a:r>
            <a:r>
              <a:rPr lang="en-GB" dirty="0" err="1"/>
              <a:t>fietsen</a:t>
            </a:r>
            <a:r>
              <a:rPr lang="en-GB" dirty="0"/>
              <a:t>?</a:t>
            </a:r>
          </a:p>
          <a:p>
            <a:endParaRPr lang="en-GB" dirty="0"/>
          </a:p>
          <a:p>
            <a:r>
              <a:rPr lang="en-GB" dirty="0"/>
              <a:t>B. Andere </a:t>
            </a:r>
            <a:r>
              <a:rPr lang="en-GB" dirty="0" err="1"/>
              <a:t>fiets</a:t>
            </a:r>
            <a:r>
              <a:rPr lang="en-GB" dirty="0"/>
              <a:t> </a:t>
            </a:r>
            <a:r>
              <a:rPr lang="en-GB" dirty="0" err="1"/>
              <a:t>kopen</a:t>
            </a:r>
            <a:r>
              <a:rPr lang="en-GB" dirty="0"/>
              <a:t>?</a:t>
            </a:r>
          </a:p>
          <a:p>
            <a:endParaRPr lang="en-GB" dirty="0"/>
          </a:p>
          <a:p>
            <a:r>
              <a:rPr lang="en-GB" dirty="0"/>
              <a:t>C. Andere </a:t>
            </a:r>
            <a:r>
              <a:rPr lang="en-GB" dirty="0" err="1"/>
              <a:t>oplosing</a:t>
            </a:r>
            <a:r>
              <a:rPr lang="en-GB" dirty="0"/>
              <a:t> </a:t>
            </a:r>
            <a:r>
              <a:rPr lang="en-GB" dirty="0" err="1"/>
              <a:t>zoeken</a:t>
            </a:r>
            <a:r>
              <a:rPr lang="en-GB" dirty="0"/>
              <a:t>?</a:t>
            </a:r>
            <a:endParaRPr lang="nl-NL" dirty="0"/>
          </a:p>
        </p:txBody>
      </p:sp>
    </p:spTree>
    <p:extLst>
      <p:ext uri="{BB962C8B-B14F-4D97-AF65-F5344CB8AC3E}">
        <p14:creationId xmlns:p14="http://schemas.microsoft.com/office/powerpoint/2010/main" val="3360706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6991E-30DA-C63C-A0C1-D9D61560610A}"/>
              </a:ext>
            </a:extLst>
          </p:cNvPr>
          <p:cNvSpPr>
            <a:spLocks noGrp="1"/>
          </p:cNvSpPr>
          <p:nvPr>
            <p:ph type="title"/>
          </p:nvPr>
        </p:nvSpPr>
        <p:spPr/>
        <p:txBody>
          <a:bodyPr/>
          <a:lstStyle/>
          <a:p>
            <a:r>
              <a:rPr lang="en-GB" dirty="0" err="1"/>
              <a:t>Fietsen</a:t>
            </a:r>
            <a:endParaRPr lang="nl-NL" dirty="0"/>
          </a:p>
        </p:txBody>
      </p:sp>
      <p:sp>
        <p:nvSpPr>
          <p:cNvPr id="3" name="Tijdelijke aanduiding voor inhoud 2">
            <a:extLst>
              <a:ext uri="{FF2B5EF4-FFF2-40B4-BE49-F238E27FC236}">
                <a16:creationId xmlns:a16="http://schemas.microsoft.com/office/drawing/2014/main" id="{9DEF0EB4-28C6-27AE-0935-7794C04CEBAC}"/>
              </a:ext>
            </a:extLst>
          </p:cNvPr>
          <p:cNvSpPr>
            <a:spLocks noGrp="1"/>
          </p:cNvSpPr>
          <p:nvPr>
            <p:ph sz="half" idx="1"/>
          </p:nvPr>
        </p:nvSpPr>
        <p:spPr/>
        <p:txBody>
          <a:bodyPr>
            <a:normAutofit fontScale="92500"/>
          </a:bodyPr>
          <a:lstStyle/>
          <a:p>
            <a:r>
              <a:rPr lang="nl-NL" dirty="0"/>
              <a:t>Fietsen is behalve fijn ook praktisch, namelijk  vervoer van A naar B (ik heb de auto weggedaan toen Dries overleed; auto rijden vond ik namelijk niet leuk)</a:t>
            </a:r>
          </a:p>
          <a:p>
            <a:r>
              <a:rPr lang="nl-NL" dirty="0"/>
              <a:t>Toen ik me steeds vaker afvroeg wanneer ik van mijn tweewieler zou vallen en vaker de bus nam, omdat ik bang werd om te vallen (regen, harde wind) kwam de vierwielfiets. </a:t>
            </a:r>
          </a:p>
          <a:p>
            <a:endParaRPr lang="nl-NL" dirty="0"/>
          </a:p>
        </p:txBody>
      </p:sp>
      <p:pic>
        <p:nvPicPr>
          <p:cNvPr id="6" name="Tijdelijke aanduiding voor inhoud 5" descr="Afbeelding met wiel, buitenshuis, transport, band&#10;&#10;Door AI gegenereerde inhoud is mogelijk onjuist.">
            <a:extLst>
              <a:ext uri="{FF2B5EF4-FFF2-40B4-BE49-F238E27FC236}">
                <a16:creationId xmlns:a16="http://schemas.microsoft.com/office/drawing/2014/main" id="{5AEEB58B-0171-0C7F-8AD6-4231E837FD5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29956" y="1825625"/>
            <a:ext cx="3666087" cy="4351338"/>
          </a:xfrm>
        </p:spPr>
      </p:pic>
    </p:spTree>
    <p:extLst>
      <p:ext uri="{BB962C8B-B14F-4D97-AF65-F5344CB8AC3E}">
        <p14:creationId xmlns:p14="http://schemas.microsoft.com/office/powerpoint/2010/main" val="9022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5368D5-0084-4AF9-0E5C-2A5A956EB824}"/>
              </a:ext>
            </a:extLst>
          </p:cNvPr>
          <p:cNvSpPr>
            <a:spLocks noGrp="1"/>
          </p:cNvSpPr>
          <p:nvPr>
            <p:ph type="title"/>
          </p:nvPr>
        </p:nvSpPr>
        <p:spPr/>
        <p:txBody>
          <a:bodyPr/>
          <a:lstStyle/>
          <a:p>
            <a:r>
              <a:rPr lang="en-GB" dirty="0" err="1"/>
              <a:t>Eerste</a:t>
            </a:r>
            <a:r>
              <a:rPr lang="en-GB" dirty="0"/>
              <a:t> </a:t>
            </a:r>
            <a:r>
              <a:rPr lang="en-GB" dirty="0" err="1"/>
              <a:t>fietsrit</a:t>
            </a:r>
            <a:r>
              <a:rPr lang="en-GB" dirty="0"/>
              <a:t> met </a:t>
            </a:r>
            <a:r>
              <a:rPr lang="en-GB" dirty="0" err="1"/>
              <a:t>vierwielfiets</a:t>
            </a:r>
            <a:r>
              <a:rPr lang="en-GB" dirty="0"/>
              <a:t> in het </a:t>
            </a:r>
            <a:r>
              <a:rPr lang="en-GB" dirty="0" err="1"/>
              <a:t>verkeer</a:t>
            </a:r>
            <a:endParaRPr lang="nl-NL" dirty="0"/>
          </a:p>
        </p:txBody>
      </p:sp>
      <p:sp>
        <p:nvSpPr>
          <p:cNvPr id="3" name="Tijdelijke aanduiding voor inhoud 2">
            <a:extLst>
              <a:ext uri="{FF2B5EF4-FFF2-40B4-BE49-F238E27FC236}">
                <a16:creationId xmlns:a16="http://schemas.microsoft.com/office/drawing/2014/main" id="{D0BBB94D-7D52-7635-ABD9-FCBA58E13C86}"/>
              </a:ext>
            </a:extLst>
          </p:cNvPr>
          <p:cNvSpPr>
            <a:spLocks noGrp="1"/>
          </p:cNvSpPr>
          <p:nvPr>
            <p:ph sz="half" idx="1"/>
          </p:nvPr>
        </p:nvSpPr>
        <p:spPr/>
        <p:txBody>
          <a:bodyPr/>
          <a:lstStyle/>
          <a:p>
            <a:r>
              <a:rPr lang="en-GB" dirty="0" err="1"/>
              <a:t>Fietsverkoper</a:t>
            </a:r>
            <a:r>
              <a:rPr lang="en-GB" dirty="0"/>
              <a:t> Robert reed mee! En </a:t>
            </a:r>
            <a:r>
              <a:rPr lang="en-GB" dirty="0" err="1"/>
              <a:t>gaf</a:t>
            </a:r>
            <a:r>
              <a:rPr lang="en-GB" dirty="0"/>
              <a:t> </a:t>
            </a:r>
            <a:r>
              <a:rPr lang="en-GB" dirty="0" err="1"/>
              <a:t>mij</a:t>
            </a:r>
            <a:r>
              <a:rPr lang="en-GB" dirty="0"/>
              <a:t> </a:t>
            </a:r>
            <a:r>
              <a:rPr lang="en-GB" dirty="0" err="1"/>
              <a:t>veel</a:t>
            </a:r>
            <a:r>
              <a:rPr lang="en-GB" dirty="0"/>
              <a:t> tips!</a:t>
            </a:r>
          </a:p>
          <a:p>
            <a:r>
              <a:rPr lang="en-GB" dirty="0" err="1"/>
              <a:t>Toen</a:t>
            </a:r>
            <a:r>
              <a:rPr lang="en-GB" dirty="0"/>
              <a:t> </a:t>
            </a:r>
            <a:r>
              <a:rPr lang="en-GB" dirty="0" err="1"/>
              <a:t>merkte</a:t>
            </a:r>
            <a:r>
              <a:rPr lang="en-GB" dirty="0"/>
              <a:t> </a:t>
            </a:r>
            <a:r>
              <a:rPr lang="en-GB" dirty="0" err="1"/>
              <a:t>ik</a:t>
            </a:r>
            <a:r>
              <a:rPr lang="en-GB" dirty="0"/>
              <a:t> </a:t>
            </a:r>
            <a:r>
              <a:rPr lang="en-GB" dirty="0" err="1"/>
              <a:t>ook</a:t>
            </a:r>
            <a:r>
              <a:rPr lang="en-GB" dirty="0"/>
              <a:t>, </a:t>
            </a:r>
            <a:r>
              <a:rPr lang="en-GB" dirty="0" err="1"/>
              <a:t>dat</a:t>
            </a:r>
            <a:r>
              <a:rPr lang="en-GB" dirty="0"/>
              <a:t> </a:t>
            </a:r>
            <a:r>
              <a:rPr lang="en-GB" dirty="0" err="1"/>
              <a:t>ik</a:t>
            </a:r>
            <a:r>
              <a:rPr lang="en-GB" dirty="0"/>
              <a:t> </a:t>
            </a:r>
            <a:r>
              <a:rPr lang="en-GB" dirty="0" err="1"/>
              <a:t>bij</a:t>
            </a:r>
            <a:r>
              <a:rPr lang="en-GB" dirty="0"/>
              <a:t> het </a:t>
            </a:r>
            <a:r>
              <a:rPr lang="en-GB" dirty="0" err="1"/>
              <a:t>minste</a:t>
            </a:r>
            <a:r>
              <a:rPr lang="en-GB" dirty="0"/>
              <a:t> of </a:t>
            </a:r>
            <a:r>
              <a:rPr lang="en-GB" dirty="0" err="1"/>
              <a:t>geringste</a:t>
            </a:r>
            <a:r>
              <a:rPr lang="en-GB" dirty="0"/>
              <a:t> </a:t>
            </a:r>
            <a:r>
              <a:rPr lang="en-GB" dirty="0" err="1"/>
              <a:t>probleem</a:t>
            </a:r>
            <a:r>
              <a:rPr lang="en-GB" dirty="0"/>
              <a:t> </a:t>
            </a:r>
            <a:r>
              <a:rPr lang="en-GB" dirty="0" err="1"/>
              <a:t>naast</a:t>
            </a:r>
            <a:r>
              <a:rPr lang="en-GB" dirty="0"/>
              <a:t> </a:t>
            </a:r>
            <a:r>
              <a:rPr lang="en-GB" dirty="0" err="1"/>
              <a:t>mijn</a:t>
            </a:r>
            <a:r>
              <a:rPr lang="en-GB" dirty="0"/>
              <a:t> </a:t>
            </a:r>
            <a:r>
              <a:rPr lang="en-GB" dirty="0" err="1"/>
              <a:t>fiets</a:t>
            </a:r>
            <a:r>
              <a:rPr lang="en-GB" dirty="0"/>
              <a:t> stond in </a:t>
            </a:r>
            <a:r>
              <a:rPr lang="en-GB" dirty="0" err="1"/>
              <a:t>plaats</a:t>
            </a:r>
            <a:r>
              <a:rPr lang="en-GB" dirty="0"/>
              <a:t> van </a:t>
            </a:r>
            <a:r>
              <a:rPr lang="en-GB" dirty="0" err="1"/>
              <a:t>te</a:t>
            </a:r>
            <a:r>
              <a:rPr lang="en-GB" dirty="0"/>
              <a:t> </a:t>
            </a:r>
            <a:r>
              <a:rPr lang="en-GB" dirty="0" err="1"/>
              <a:t>blijven</a:t>
            </a:r>
            <a:r>
              <a:rPr lang="en-GB" dirty="0"/>
              <a:t> </a:t>
            </a:r>
            <a:r>
              <a:rPr lang="en-GB" dirty="0" err="1"/>
              <a:t>zitten</a:t>
            </a:r>
            <a:r>
              <a:rPr lang="en-GB" dirty="0"/>
              <a:t>! Dat </a:t>
            </a:r>
            <a:r>
              <a:rPr lang="en-GB" dirty="0" err="1"/>
              <a:t>moest</a:t>
            </a:r>
            <a:r>
              <a:rPr lang="en-GB" dirty="0"/>
              <a:t> </a:t>
            </a:r>
            <a:r>
              <a:rPr lang="en-GB" dirty="0" err="1"/>
              <a:t>ik</a:t>
            </a:r>
            <a:r>
              <a:rPr lang="en-GB" dirty="0"/>
              <a:t> </a:t>
            </a:r>
            <a:r>
              <a:rPr lang="en-GB" dirty="0" err="1"/>
              <a:t>echt</a:t>
            </a:r>
            <a:r>
              <a:rPr lang="en-GB" dirty="0"/>
              <a:t> </a:t>
            </a:r>
            <a:r>
              <a:rPr lang="en-GB" dirty="0" err="1"/>
              <a:t>afleren</a:t>
            </a:r>
            <a:r>
              <a:rPr lang="en-GB" dirty="0"/>
              <a:t>.</a:t>
            </a:r>
          </a:p>
          <a:p>
            <a:r>
              <a:rPr lang="en-GB" dirty="0"/>
              <a:t>Om links </a:t>
            </a:r>
            <a:r>
              <a:rPr lang="en-GB" dirty="0" err="1"/>
              <a:t>af</a:t>
            </a:r>
            <a:r>
              <a:rPr lang="en-GB" dirty="0"/>
              <a:t> </a:t>
            </a:r>
            <a:r>
              <a:rPr lang="en-GB" dirty="0" err="1"/>
              <a:t>te</a:t>
            </a:r>
            <a:r>
              <a:rPr lang="en-GB" dirty="0"/>
              <a:t> </a:t>
            </a:r>
            <a:r>
              <a:rPr lang="en-GB" dirty="0" err="1"/>
              <a:t>slaan</a:t>
            </a:r>
            <a:r>
              <a:rPr lang="en-GB" dirty="0"/>
              <a:t>, </a:t>
            </a:r>
            <a:r>
              <a:rPr lang="en-GB" dirty="0" err="1"/>
              <a:t>hoefde</a:t>
            </a:r>
            <a:r>
              <a:rPr lang="en-GB" dirty="0"/>
              <a:t> </a:t>
            </a:r>
            <a:r>
              <a:rPr lang="en-GB" dirty="0" err="1"/>
              <a:t>ik</a:t>
            </a:r>
            <a:r>
              <a:rPr lang="en-GB" dirty="0"/>
              <a:t> </a:t>
            </a:r>
            <a:r>
              <a:rPr lang="en-GB" dirty="0" err="1"/>
              <a:t>ook</a:t>
            </a:r>
            <a:r>
              <a:rPr lang="en-GB" dirty="0"/>
              <a:t> </a:t>
            </a:r>
            <a:r>
              <a:rPr lang="en-GB" dirty="0" err="1"/>
              <a:t>niet</a:t>
            </a:r>
            <a:r>
              <a:rPr lang="en-GB" dirty="0"/>
              <a:t> </a:t>
            </a:r>
            <a:r>
              <a:rPr lang="en-GB" dirty="0" err="1"/>
              <a:t>meer</a:t>
            </a:r>
            <a:r>
              <a:rPr lang="en-GB" dirty="0"/>
              <a:t> </a:t>
            </a:r>
            <a:r>
              <a:rPr lang="en-GB" dirty="0" err="1"/>
              <a:t>af</a:t>
            </a:r>
            <a:r>
              <a:rPr lang="en-GB" dirty="0"/>
              <a:t> </a:t>
            </a:r>
            <a:r>
              <a:rPr lang="en-GB" dirty="0" err="1"/>
              <a:t>te</a:t>
            </a:r>
            <a:r>
              <a:rPr lang="en-GB" dirty="0"/>
              <a:t> </a:t>
            </a:r>
            <a:r>
              <a:rPr lang="en-GB" dirty="0" err="1"/>
              <a:t>stappen</a:t>
            </a:r>
            <a:r>
              <a:rPr lang="en-GB" dirty="0"/>
              <a:t>. </a:t>
            </a:r>
            <a:endParaRPr lang="nl-NL" dirty="0"/>
          </a:p>
        </p:txBody>
      </p:sp>
      <p:pic>
        <p:nvPicPr>
          <p:cNvPr id="5" name="UA 421 2024-11-29 (2)">
            <a:hlinkClick r:id="" action="ppaction://media"/>
            <a:extLst>
              <a:ext uri="{FF2B5EF4-FFF2-40B4-BE49-F238E27FC236}">
                <a16:creationId xmlns:a16="http://schemas.microsoft.com/office/drawing/2014/main" id="{5E2E71BC-1C6F-2EDA-D93A-324DD37492E9}"/>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7539038" y="1825625"/>
            <a:ext cx="2446337" cy="4351338"/>
          </a:xfrm>
        </p:spPr>
      </p:pic>
    </p:spTree>
    <p:extLst>
      <p:ext uri="{BB962C8B-B14F-4D97-AF65-F5344CB8AC3E}">
        <p14:creationId xmlns:p14="http://schemas.microsoft.com/office/powerpoint/2010/main" val="174376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D7F0F5-43FD-4B0C-B5A4-477CB5B5AF98}"/>
              </a:ext>
            </a:extLst>
          </p:cNvPr>
          <p:cNvSpPr>
            <a:spLocks noGrp="1"/>
          </p:cNvSpPr>
          <p:nvPr>
            <p:ph type="title"/>
          </p:nvPr>
        </p:nvSpPr>
        <p:spPr/>
        <p:txBody>
          <a:bodyPr/>
          <a:lstStyle/>
          <a:p>
            <a:r>
              <a:rPr lang="en-GB" dirty="0"/>
              <a:t>Dit model </a:t>
            </a:r>
            <a:r>
              <a:rPr lang="en-GB" dirty="0" err="1"/>
              <a:t>fiets</a:t>
            </a:r>
            <a:r>
              <a:rPr lang="en-GB" dirty="0"/>
              <a:t> </a:t>
            </a:r>
            <a:r>
              <a:rPr lang="en-GB" dirty="0" err="1"/>
              <a:t>kun</a:t>
            </a:r>
            <a:r>
              <a:rPr lang="en-GB" dirty="0"/>
              <a:t> je </a:t>
            </a:r>
            <a:r>
              <a:rPr lang="en-GB" dirty="0" err="1"/>
              <a:t>zelfs</a:t>
            </a:r>
            <a:r>
              <a:rPr lang="en-GB" dirty="0"/>
              <a:t> </a:t>
            </a:r>
            <a:r>
              <a:rPr lang="en-GB" dirty="0" err="1"/>
              <a:t>inklappen</a:t>
            </a:r>
            <a:r>
              <a:rPr lang="en-GB" dirty="0"/>
              <a:t>!-&gt; </a:t>
            </a:r>
            <a:r>
              <a:rPr lang="en-GB" sz="3200" dirty="0" err="1"/>
              <a:t>Makkelijker</a:t>
            </a:r>
            <a:r>
              <a:rPr lang="en-GB" sz="3200" dirty="0"/>
              <a:t> </a:t>
            </a:r>
            <a:r>
              <a:rPr lang="en-GB" sz="3200" dirty="0" err="1"/>
              <a:t>keren</a:t>
            </a:r>
            <a:r>
              <a:rPr lang="en-GB" sz="3200" dirty="0"/>
              <a:t> en </a:t>
            </a:r>
            <a:r>
              <a:rPr lang="en-GB" sz="3200" dirty="0" err="1"/>
              <a:t>parkeren</a:t>
            </a:r>
            <a:r>
              <a:rPr lang="en-GB" sz="3200" dirty="0"/>
              <a:t>!</a:t>
            </a:r>
            <a:endParaRPr lang="nl-NL" sz="3200" dirty="0"/>
          </a:p>
        </p:txBody>
      </p:sp>
      <p:pic>
        <p:nvPicPr>
          <p:cNvPr id="6" name="Tijdelijke aanduiding voor inhoud 5" descr="Afbeelding met wiel, band, buitenshuis, fiets&#10;&#10;Door AI gegenereerde inhoud is mogelijk onjuist.">
            <a:extLst>
              <a:ext uri="{FF2B5EF4-FFF2-40B4-BE49-F238E27FC236}">
                <a16:creationId xmlns:a16="http://schemas.microsoft.com/office/drawing/2014/main" id="{911774AF-61BF-7437-0379-53653B33E6A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Tijdelijke aanduiding voor inhoud 7" descr="Afbeelding met wiel, band, transport, fiets&#10;&#10;Door AI gegenereerde inhoud is mogelijk onjuist.">
            <a:extLst>
              <a:ext uri="{FF2B5EF4-FFF2-40B4-BE49-F238E27FC236}">
                <a16:creationId xmlns:a16="http://schemas.microsoft.com/office/drawing/2014/main" id="{4FDD8B50-D0F5-5B4C-5D5B-012F65C68C4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153970898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397</TotalTime>
  <Words>663</Words>
  <Application>Microsoft Office PowerPoint</Application>
  <PresentationFormat>Breedbeeld</PresentationFormat>
  <Paragraphs>81</Paragraphs>
  <Slides>18</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Aptos</vt:lpstr>
      <vt:lpstr>Aptos Display</vt:lpstr>
      <vt:lpstr>Arial</vt:lpstr>
      <vt:lpstr>Kantoorthema</vt:lpstr>
      <vt:lpstr>Hobby’s </vt:lpstr>
      <vt:lpstr>Ik heb dit nooit eerder gedaan,  dus ik kan het vast wel</vt:lpstr>
      <vt:lpstr>Voorstellen</vt:lpstr>
      <vt:lpstr>Wanneer noem ik iets een Hobby</vt:lpstr>
      <vt:lpstr>Mijn hobby’s zijn o.a.:</vt:lpstr>
      <vt:lpstr>Vraag</vt:lpstr>
      <vt:lpstr>Fietsen</vt:lpstr>
      <vt:lpstr>Eerste fietsrit met vierwielfiets in het verkeer</vt:lpstr>
      <vt:lpstr>Dit model fiets kun je zelfs inklappen!-&gt; Makkelijker keren en parkeren!</vt:lpstr>
      <vt:lpstr>Voordelen en mogelijke nadelen van de  Quattro Solo -  https://4wielfiets.nl/ </vt:lpstr>
      <vt:lpstr>Zijn er vragen ?</vt:lpstr>
      <vt:lpstr>Andere hobby: Scouters.  Site met onafhankelijke hulpmiddelen voor en door mensen met een beperking</vt:lpstr>
      <vt:lpstr>PowerPoint-presentatie</vt:lpstr>
      <vt:lpstr>PowerPoint-presentatie</vt:lpstr>
      <vt:lpstr>Kwijlen  (Speekselvloed)</vt:lpstr>
      <vt:lpstr>Scouters</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Ria Snoek</dc:creator>
  <cp:lastModifiedBy>Ria Snoek</cp:lastModifiedBy>
  <cp:revision>18</cp:revision>
  <dcterms:created xsi:type="dcterms:W3CDTF">2025-07-18T05:39:30Z</dcterms:created>
  <dcterms:modified xsi:type="dcterms:W3CDTF">2025-08-22T06:57:43Z</dcterms:modified>
</cp:coreProperties>
</file>